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-84" y="-7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IE" sz="3200" b="1" dirty="0" smtClean="0">
                <a:solidFill>
                  <a:schemeClr val="tx1"/>
                </a:solidFill>
              </a:rPr>
              <a:t>Personal Reflections </a:t>
            </a:r>
            <a:r>
              <a:rPr lang="en-IE" sz="3200" b="1" dirty="0">
                <a:solidFill>
                  <a:schemeClr val="tx1"/>
                </a:solidFill>
              </a:rPr>
              <a:t>on 15 years of mainstreaming</a:t>
            </a:r>
            <a:br>
              <a:rPr lang="en-IE" sz="3200" b="1" dirty="0">
                <a:solidFill>
                  <a:schemeClr val="tx1"/>
                </a:solidFill>
              </a:rPr>
            </a:br>
            <a:r>
              <a:rPr lang="en-IE" sz="3200" b="1" dirty="0" smtClean="0">
                <a:solidFill>
                  <a:schemeClr val="tx1"/>
                </a:solidFill>
              </a:rPr>
              <a:t>Achievements</a:t>
            </a:r>
            <a:r>
              <a:rPr lang="en-IE" sz="3200" b="1" dirty="0">
                <a:solidFill>
                  <a:schemeClr val="tx1"/>
                </a:solidFill>
              </a:rPr>
              <a:t>, the unfinished business, </a:t>
            </a:r>
            <a:r>
              <a:rPr lang="en-IE" sz="3200" b="1" dirty="0" smtClean="0">
                <a:solidFill>
                  <a:schemeClr val="tx1"/>
                </a:solidFill>
              </a:rPr>
              <a:t/>
            </a:r>
            <a:br>
              <a:rPr lang="en-IE" sz="3200" b="1" dirty="0" smtClean="0">
                <a:solidFill>
                  <a:schemeClr val="tx1"/>
                </a:solidFill>
              </a:rPr>
            </a:br>
            <a:r>
              <a:rPr lang="en-IE" sz="3200" b="1" dirty="0" smtClean="0">
                <a:solidFill>
                  <a:schemeClr val="tx1"/>
                </a:solidFill>
              </a:rPr>
              <a:t>the </a:t>
            </a:r>
            <a:r>
              <a:rPr lang="en-IE" sz="3200" b="1" dirty="0">
                <a:solidFill>
                  <a:schemeClr val="tx1"/>
                </a:solidFill>
              </a:rPr>
              <a:t>next steps</a:t>
            </a:r>
            <a:r>
              <a:rPr lang="en-IE" sz="2400" b="1" dirty="0"/>
              <a:t/>
            </a:r>
            <a:br>
              <a:rPr lang="en-IE" sz="2400" b="1" dirty="0"/>
            </a:br>
            <a:endParaRPr lang="en-IE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IE" dirty="0">
                <a:solidFill>
                  <a:schemeClr val="tx1"/>
                </a:solidFill>
              </a:rPr>
              <a:t>Des Kenny</a:t>
            </a:r>
          </a:p>
          <a:p>
            <a:r>
              <a:rPr lang="en-IE" dirty="0">
                <a:solidFill>
                  <a:schemeClr val="tx1"/>
                </a:solidFill>
              </a:rPr>
              <a:t>Former CEO of the National council for the Blind of Ireland (NCBI)</a:t>
            </a:r>
          </a:p>
          <a:p>
            <a:r>
              <a:rPr lang="en-IE" dirty="0">
                <a:solidFill>
                  <a:schemeClr val="tx1"/>
                </a:solidFill>
              </a:rPr>
              <a:t>And </a:t>
            </a:r>
          </a:p>
          <a:p>
            <a:r>
              <a:rPr lang="en-IE" dirty="0">
                <a:solidFill>
                  <a:schemeClr val="tx1"/>
                </a:solidFill>
              </a:rPr>
              <a:t>Chair of the umbrella body the Not for Profit Business Association</a:t>
            </a:r>
          </a:p>
        </p:txBody>
      </p:sp>
    </p:spTree>
    <p:extLst>
      <p:ext uri="{BB962C8B-B14F-4D97-AF65-F5344CB8AC3E}">
        <p14:creationId xmlns:p14="http://schemas.microsoft.com/office/powerpoint/2010/main" xmlns="" val="117372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70146" y="2058085"/>
            <a:ext cx="740200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6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inertia of the Status Quo: </a:t>
            </a:r>
            <a:endParaRPr lang="en-IE" sz="6000" dirty="0"/>
          </a:p>
        </p:txBody>
      </p:sp>
    </p:spTree>
    <p:extLst>
      <p:ext uri="{BB962C8B-B14F-4D97-AF65-F5344CB8AC3E}">
        <p14:creationId xmlns:p14="http://schemas.microsoft.com/office/powerpoint/2010/main" xmlns="" val="3606062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5590" y="1589902"/>
            <a:ext cx="681269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>
                <a:latin typeface="Calibri" panose="020F0502020204030204" pitchFamily="34" charset="0"/>
              </a:rPr>
              <a:t>“If the highest aim of a captain were to preserve his ship, he would keep it in port forever</a:t>
            </a:r>
            <a:r>
              <a:rPr lang="en-IE" sz="4000" dirty="0" smtClean="0">
                <a:latin typeface="Calibri" panose="020F0502020204030204" pitchFamily="34" charset="0"/>
              </a:rPr>
              <a:t>.”</a:t>
            </a:r>
          </a:p>
          <a:p>
            <a:endParaRPr lang="en-IE" sz="4000" dirty="0" smtClean="0">
              <a:latin typeface="Calibri" panose="020F0502020204030204" pitchFamily="34" charset="0"/>
            </a:endParaRPr>
          </a:p>
          <a:p>
            <a:pPr algn="r"/>
            <a:r>
              <a:rPr lang="en-IE" sz="2400" dirty="0" smtClean="0">
                <a:latin typeface="Calibri" panose="020F0502020204030204" pitchFamily="34" charset="0"/>
              </a:rPr>
              <a:t>- Saint </a:t>
            </a:r>
            <a:r>
              <a:rPr lang="en-IE" sz="2400" dirty="0">
                <a:latin typeface="Calibri" panose="020F0502020204030204" pitchFamily="34" charset="0"/>
              </a:rPr>
              <a:t>Thomas Aquinas </a:t>
            </a:r>
            <a:r>
              <a:rPr lang="en-IE" sz="2400" dirty="0" smtClean="0">
                <a:latin typeface="Calibri" panose="020F0502020204030204" pitchFamily="34" charset="0"/>
              </a:rPr>
              <a:t> </a:t>
            </a:r>
            <a:endParaRPr lang="en-IE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69903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34832" y="1566205"/>
            <a:ext cx="6502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IE" sz="4000" dirty="0">
                <a:latin typeface="Calibri" panose="020F0502020204030204" pitchFamily="34" charset="0"/>
              </a:rPr>
              <a:t>“My education sought by protection to make me innocent rather than through practice virtuous</a:t>
            </a:r>
            <a:r>
              <a:rPr lang="en-IE" sz="4000" dirty="0" smtClean="0">
                <a:latin typeface="Calibri" panose="020F0502020204030204" pitchFamily="34" charset="0"/>
              </a:rPr>
              <a:t>”.</a:t>
            </a:r>
          </a:p>
          <a:p>
            <a:pPr lvl="0" algn="r"/>
            <a:endParaRPr lang="en-IE" sz="40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r"/>
            <a:r>
              <a:rPr lang="en-IE" sz="2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- John Ruskin</a:t>
            </a:r>
            <a:endParaRPr lang="en-IE" sz="24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18072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9047" y="2915138"/>
            <a:ext cx="59801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6000" dirty="0">
                <a:latin typeface="Calibri" panose="020F0502020204030204" pitchFamily="34" charset="0"/>
              </a:rPr>
              <a:t>A Personal Worry: </a:t>
            </a:r>
          </a:p>
        </p:txBody>
      </p:sp>
    </p:spTree>
    <p:extLst>
      <p:ext uri="{BB962C8B-B14F-4D97-AF65-F5344CB8AC3E}">
        <p14:creationId xmlns:p14="http://schemas.microsoft.com/office/powerpoint/2010/main" xmlns="" val="41199853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93081" y="2861381"/>
            <a:ext cx="767934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IE" sz="6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Barriers and Next Steps:</a:t>
            </a:r>
            <a:endParaRPr lang="en-IE" sz="6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9255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66213" y="1552517"/>
            <a:ext cx="696921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>
                <a:latin typeface="Calibri" panose="020F0502020204030204" pitchFamily="34" charset="0"/>
              </a:rPr>
              <a:t>Words form the lie, the pretence</a:t>
            </a:r>
          </a:p>
          <a:p>
            <a:r>
              <a:rPr lang="en-IE" sz="4000" dirty="0">
                <a:latin typeface="Calibri" panose="020F0502020204030204" pitchFamily="34" charset="0"/>
              </a:rPr>
              <a:t>Of normality when hunger’s pain</a:t>
            </a:r>
          </a:p>
          <a:p>
            <a:r>
              <a:rPr lang="en-IE" sz="4000" dirty="0">
                <a:latin typeface="Calibri" panose="020F0502020204030204" pitchFamily="34" charset="0"/>
              </a:rPr>
              <a:t>Is the </a:t>
            </a:r>
            <a:r>
              <a:rPr lang="en-IE" sz="4000" dirty="0" err="1">
                <a:latin typeface="Calibri" panose="020F0502020204030204" pitchFamily="34" charset="0"/>
              </a:rPr>
              <a:t>webless</a:t>
            </a:r>
            <a:r>
              <a:rPr lang="en-IE" sz="4000" dirty="0">
                <a:latin typeface="Calibri" panose="020F0502020204030204" pitchFamily="34" charset="0"/>
              </a:rPr>
              <a:t> spider’s fate,</a:t>
            </a:r>
          </a:p>
          <a:p>
            <a:r>
              <a:rPr lang="en-IE" sz="4000" dirty="0">
                <a:latin typeface="Calibri" panose="020F0502020204030204" pitchFamily="34" charset="0"/>
              </a:rPr>
              <a:t>And a lost Atlantis</a:t>
            </a:r>
          </a:p>
          <a:p>
            <a:r>
              <a:rPr lang="en-IE" sz="4000" dirty="0">
                <a:latin typeface="Calibri" panose="020F0502020204030204" pitchFamily="34" charset="0"/>
              </a:rPr>
              <a:t>Keeps exhausted birds in flight</a:t>
            </a:r>
          </a:p>
        </p:txBody>
      </p:sp>
    </p:spTree>
    <p:extLst>
      <p:ext uri="{BB962C8B-B14F-4D97-AF65-F5344CB8AC3E}">
        <p14:creationId xmlns:p14="http://schemas.microsoft.com/office/powerpoint/2010/main" xmlns="" val="37904594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21538" y="2852615"/>
            <a:ext cx="33918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6000" dirty="0" smtClean="0">
                <a:latin typeface="Calibri" panose="020F0502020204030204" pitchFamily="34" charset="0"/>
              </a:rPr>
              <a:t>Thank You</a:t>
            </a:r>
            <a:endParaRPr lang="en-IE" sz="6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8510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66213" y="1552517"/>
            <a:ext cx="696921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>
                <a:latin typeface="Calibri" panose="020F0502020204030204" pitchFamily="34" charset="0"/>
              </a:rPr>
              <a:t>Words form the lie, the pretence</a:t>
            </a:r>
          </a:p>
          <a:p>
            <a:r>
              <a:rPr lang="en-IE" sz="4000" dirty="0">
                <a:latin typeface="Calibri" panose="020F0502020204030204" pitchFamily="34" charset="0"/>
              </a:rPr>
              <a:t>Of normality when hunger’s pain</a:t>
            </a:r>
          </a:p>
          <a:p>
            <a:r>
              <a:rPr lang="en-IE" sz="4000" dirty="0">
                <a:latin typeface="Calibri" panose="020F0502020204030204" pitchFamily="34" charset="0"/>
              </a:rPr>
              <a:t>Is the </a:t>
            </a:r>
            <a:r>
              <a:rPr lang="en-IE" sz="4000" dirty="0" err="1">
                <a:latin typeface="Calibri" panose="020F0502020204030204" pitchFamily="34" charset="0"/>
              </a:rPr>
              <a:t>webless</a:t>
            </a:r>
            <a:r>
              <a:rPr lang="en-IE" sz="4000" dirty="0">
                <a:latin typeface="Calibri" panose="020F0502020204030204" pitchFamily="34" charset="0"/>
              </a:rPr>
              <a:t> spider’s fate,</a:t>
            </a:r>
          </a:p>
          <a:p>
            <a:r>
              <a:rPr lang="en-IE" sz="4000" dirty="0">
                <a:latin typeface="Calibri" panose="020F0502020204030204" pitchFamily="34" charset="0"/>
              </a:rPr>
              <a:t>And a lost Atlantis</a:t>
            </a:r>
          </a:p>
          <a:p>
            <a:r>
              <a:rPr lang="en-IE" sz="4000" dirty="0">
                <a:latin typeface="Calibri" panose="020F0502020204030204" pitchFamily="34" charset="0"/>
              </a:rPr>
              <a:t>Keeps exhausted birds in flight</a:t>
            </a:r>
          </a:p>
        </p:txBody>
      </p:sp>
    </p:spTree>
    <p:extLst>
      <p:ext uri="{BB962C8B-B14F-4D97-AF65-F5344CB8AC3E}">
        <p14:creationId xmlns:p14="http://schemas.microsoft.com/office/powerpoint/2010/main" xmlns="" val="63345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9571" y="1560332"/>
            <a:ext cx="662322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>
                <a:latin typeface="Calibri" panose="020F0502020204030204" pitchFamily="34" charset="0"/>
              </a:rPr>
              <a:t>Is it time to join goodwill to a little more anger and agitation to provide some more momentum to the change process? </a:t>
            </a:r>
          </a:p>
        </p:txBody>
      </p:sp>
    </p:spTree>
    <p:extLst>
      <p:ext uri="{BB962C8B-B14F-4D97-AF65-F5344CB8AC3E}">
        <p14:creationId xmlns:p14="http://schemas.microsoft.com/office/powerpoint/2010/main" xmlns="" val="299676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1005" y="1828799"/>
            <a:ext cx="73975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6000" dirty="0">
                <a:latin typeface="Calibri" panose="020F0502020204030204" pitchFamily="34" charset="0"/>
              </a:rPr>
              <a:t>A short Biographical piece to set a context: </a:t>
            </a:r>
          </a:p>
        </p:txBody>
      </p:sp>
    </p:spTree>
    <p:extLst>
      <p:ext uri="{BB962C8B-B14F-4D97-AF65-F5344CB8AC3E}">
        <p14:creationId xmlns:p14="http://schemas.microsoft.com/office/powerpoint/2010/main" xmlns="" val="108025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880" y="443997"/>
            <a:ext cx="8567352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>
                <a:latin typeface="Calibri" panose="020F0502020204030204" pitchFamily="34" charset="0"/>
              </a:rPr>
              <a:t>I’d not forget that Saturday,</a:t>
            </a:r>
          </a:p>
          <a:p>
            <a:r>
              <a:rPr lang="en-IE" sz="2400" dirty="0">
                <a:latin typeface="Calibri" panose="020F0502020204030204" pitchFamily="34" charset="0"/>
              </a:rPr>
              <a:t>Snow flurrying, cold,</a:t>
            </a:r>
          </a:p>
          <a:p>
            <a:r>
              <a:rPr lang="en-IE" sz="2400" dirty="0">
                <a:latin typeface="Calibri" panose="020F0502020204030204" pitchFamily="34" charset="0"/>
              </a:rPr>
              <a:t>When I gripped, clutched, my mother’s hand,</a:t>
            </a:r>
          </a:p>
          <a:p>
            <a:r>
              <a:rPr lang="en-IE" sz="2400" dirty="0">
                <a:latin typeface="Calibri" panose="020F0502020204030204" pitchFamily="34" charset="0"/>
              </a:rPr>
              <a:t>Holding in my tears,</a:t>
            </a:r>
          </a:p>
          <a:p>
            <a:r>
              <a:rPr lang="en-IE" sz="2400" dirty="0">
                <a:latin typeface="Calibri" panose="020F0502020204030204" pitchFamily="34" charset="0"/>
              </a:rPr>
              <a:t> </a:t>
            </a:r>
          </a:p>
          <a:p>
            <a:r>
              <a:rPr lang="en-IE" sz="2400" dirty="0">
                <a:latin typeface="Calibri" panose="020F0502020204030204" pitchFamily="34" charset="0"/>
              </a:rPr>
              <a:t>Starting together on new ways:</a:t>
            </a:r>
          </a:p>
          <a:p>
            <a:r>
              <a:rPr lang="en-IE" sz="2400" dirty="0">
                <a:latin typeface="Calibri" panose="020F0502020204030204" pitchFamily="34" charset="0"/>
              </a:rPr>
              <a:t>Me, to my loss; she</a:t>
            </a:r>
          </a:p>
          <a:p>
            <a:r>
              <a:rPr lang="en-IE" sz="2400" dirty="0">
                <a:latin typeface="Calibri" panose="020F0502020204030204" pitchFamily="34" charset="0"/>
              </a:rPr>
              <a:t>To her confronted, letting go:</a:t>
            </a:r>
          </a:p>
          <a:p>
            <a:r>
              <a:rPr lang="en-IE" sz="2400" dirty="0">
                <a:latin typeface="Calibri" panose="020F0502020204030204" pitchFamily="34" charset="0"/>
              </a:rPr>
              <a:t>Alone, while sharing,</a:t>
            </a:r>
          </a:p>
          <a:p>
            <a:r>
              <a:rPr lang="en-IE" sz="2400" dirty="0">
                <a:latin typeface="Calibri" panose="020F0502020204030204" pitchFamily="34" charset="0"/>
              </a:rPr>
              <a:t> </a:t>
            </a:r>
          </a:p>
          <a:p>
            <a:r>
              <a:rPr lang="en-IE" sz="2400" dirty="0">
                <a:latin typeface="Calibri" panose="020F0502020204030204" pitchFamily="34" charset="0"/>
              </a:rPr>
              <a:t>That Saturday separating  </a:t>
            </a:r>
          </a:p>
          <a:p>
            <a:r>
              <a:rPr lang="en-IE" sz="2400" dirty="0">
                <a:latin typeface="Calibri" panose="020F0502020204030204" pitchFamily="34" charset="0"/>
              </a:rPr>
              <a:t>On a country bus,</a:t>
            </a:r>
          </a:p>
          <a:p>
            <a:r>
              <a:rPr lang="en-IE" sz="2400" dirty="0">
                <a:latin typeface="Calibri" panose="020F0502020204030204" pitchFamily="34" charset="0"/>
              </a:rPr>
              <a:t>Routinely scheduled,</a:t>
            </a:r>
          </a:p>
          <a:p>
            <a:r>
              <a:rPr lang="en-IE" sz="2400" dirty="0">
                <a:latin typeface="Calibri" panose="020F0502020204030204" pitchFamily="34" charset="0"/>
              </a:rPr>
              <a:t>On its leaving to Dublin way.</a:t>
            </a:r>
          </a:p>
          <a:p>
            <a:r>
              <a:rPr lang="en-IE" sz="11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418054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9052" y="480188"/>
            <a:ext cx="8010976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400" dirty="0">
                <a:latin typeface="Calibri" panose="020F0502020204030204" pitchFamily="34" charset="0"/>
              </a:rPr>
              <a:t>Destination’s green link of place,</a:t>
            </a:r>
          </a:p>
          <a:p>
            <a:r>
              <a:rPr lang="en-IE" sz="2400" dirty="0">
                <a:latin typeface="Calibri" panose="020F0502020204030204" pitchFamily="34" charset="0"/>
              </a:rPr>
              <a:t>This bus, carried me, taken,</a:t>
            </a:r>
          </a:p>
          <a:p>
            <a:r>
              <a:rPr lang="en-IE" sz="2400" dirty="0">
                <a:latin typeface="Calibri" panose="020F0502020204030204" pitchFamily="34" charset="0"/>
              </a:rPr>
              <a:t>From squealed hoops of playtime laughter</a:t>
            </a:r>
          </a:p>
          <a:p>
            <a:r>
              <a:rPr lang="en-IE" sz="2400" dirty="0">
                <a:latin typeface="Calibri" panose="020F0502020204030204" pitchFamily="34" charset="0"/>
              </a:rPr>
              <a:t>Beneath trees in fields</a:t>
            </a:r>
          </a:p>
          <a:p>
            <a:r>
              <a:rPr lang="en-IE" sz="2400" dirty="0">
                <a:latin typeface="Calibri" panose="020F0502020204030204" pitchFamily="34" charset="0"/>
              </a:rPr>
              <a:t> </a:t>
            </a:r>
          </a:p>
          <a:p>
            <a:r>
              <a:rPr lang="en-IE" sz="2400" dirty="0">
                <a:latin typeface="Calibri" panose="020F0502020204030204" pitchFamily="34" charset="0"/>
              </a:rPr>
              <a:t>Of exploring, dawdled wanders</a:t>
            </a:r>
          </a:p>
          <a:p>
            <a:r>
              <a:rPr lang="en-IE" sz="2400" dirty="0">
                <a:latin typeface="Calibri" panose="020F0502020204030204" pitchFamily="34" charset="0"/>
              </a:rPr>
              <a:t>In, what was for me, my whole world – a small midland’s town,</a:t>
            </a:r>
          </a:p>
          <a:p>
            <a:r>
              <a:rPr lang="en-IE" sz="2400" dirty="0">
                <a:latin typeface="Calibri" panose="020F0502020204030204" pitchFamily="34" charset="0"/>
              </a:rPr>
              <a:t>In another time –</a:t>
            </a:r>
          </a:p>
          <a:p>
            <a:r>
              <a:rPr lang="en-IE" sz="2400" dirty="0">
                <a:latin typeface="Calibri" panose="020F0502020204030204" pitchFamily="34" charset="0"/>
              </a:rPr>
              <a:t> </a:t>
            </a:r>
          </a:p>
          <a:p>
            <a:r>
              <a:rPr lang="en-IE" sz="2400" dirty="0">
                <a:latin typeface="Calibri" panose="020F0502020204030204" pitchFamily="34" charset="0"/>
              </a:rPr>
              <a:t>All left behind as I journeyed,</a:t>
            </a:r>
          </a:p>
          <a:p>
            <a:r>
              <a:rPr lang="en-IE" sz="2400" dirty="0">
                <a:latin typeface="Calibri" panose="020F0502020204030204" pitchFamily="34" charset="0"/>
              </a:rPr>
              <a:t>(Bus taken) tearful</a:t>
            </a:r>
          </a:p>
          <a:p>
            <a:r>
              <a:rPr lang="en-IE" sz="2400" dirty="0">
                <a:latin typeface="Calibri" panose="020F0502020204030204" pitchFamily="34" charset="0"/>
              </a:rPr>
              <a:t>To a remote place </a:t>
            </a:r>
          </a:p>
          <a:p>
            <a:r>
              <a:rPr lang="en-IE" sz="2400" dirty="0">
                <a:latin typeface="Calibri" panose="020F0502020204030204" pitchFamily="34" charset="0"/>
              </a:rPr>
              <a:t>And a lonely, forever stay.</a:t>
            </a:r>
          </a:p>
          <a:p>
            <a:endParaRPr lang="en-IE" sz="24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368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3261" y="2400166"/>
            <a:ext cx="72509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>
                <a:latin typeface="Calibri" panose="020F0502020204030204" pitchFamily="34" charset="0"/>
              </a:rPr>
              <a:t>To belong in a community depends on visibility and participation.   </a:t>
            </a:r>
          </a:p>
        </p:txBody>
      </p:sp>
    </p:spTree>
    <p:extLst>
      <p:ext uri="{BB962C8B-B14F-4D97-AF65-F5344CB8AC3E}">
        <p14:creationId xmlns:p14="http://schemas.microsoft.com/office/powerpoint/2010/main" xmlns="" val="77472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412" y="2684161"/>
            <a:ext cx="577023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6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Slow Evolution: </a:t>
            </a:r>
            <a:endParaRPr lang="en-IE" sz="6000" dirty="0"/>
          </a:p>
        </p:txBody>
      </p:sp>
    </p:spTree>
    <p:extLst>
      <p:ext uri="{BB962C8B-B14F-4D97-AF65-F5344CB8AC3E}">
        <p14:creationId xmlns:p14="http://schemas.microsoft.com/office/powerpoint/2010/main" xmlns="" val="273656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3209" y="2388339"/>
            <a:ext cx="686196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dirty="0">
                <a:latin typeface="Calibri" panose="020F0502020204030204" pitchFamily="34" charset="0"/>
              </a:rPr>
              <a:t>Future change for people with all forms of disabilities must be driven by committed </a:t>
            </a:r>
            <a:r>
              <a:rPr lang="en-IE" sz="4000" dirty="0" smtClean="0">
                <a:latin typeface="Calibri" panose="020F0502020204030204" pitchFamily="34" charset="0"/>
              </a:rPr>
              <a:t>champions. </a:t>
            </a:r>
            <a:endParaRPr lang="en-IE" sz="4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715459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1472</TotalTime>
  <Words>265</Words>
  <Application>Microsoft Office PowerPoint</Application>
  <PresentationFormat>Custom</PresentationFormat>
  <Paragraphs>58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Facet</vt:lpstr>
      <vt:lpstr>Personal Reflections on 15 years of mainstreaming Achievements, the unfinished business,  the next steps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Reflections on 15 years of mainstreaming Achievements, the unfinished business,  the next steps</dc:title>
  <dc:creator>Collyn Kenny</dc:creator>
  <cp:lastModifiedBy>fawln</cp:lastModifiedBy>
  <cp:revision>10</cp:revision>
  <dcterms:created xsi:type="dcterms:W3CDTF">2015-10-06T11:11:10Z</dcterms:created>
  <dcterms:modified xsi:type="dcterms:W3CDTF">2015-10-07T16:50:44Z</dcterms:modified>
</cp:coreProperties>
</file>