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5" d="100"/>
          <a:sy n="35" d="100"/>
        </p:scale>
        <p:origin x="84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1D2F-AB9A-4B57-AFC3-0D6695554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1198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D7A40-80EE-4269-B53A-A19278405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2195267"/>
            <a:ext cx="9542583" cy="28691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3CFD-F96A-454B-921C-81867A3B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CB63-139F-4259-A4C0-0981390A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BB5F-98D5-41A8-A09D-66B23EB0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94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667C-F5EC-47EB-B805-904212E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056358"/>
            <a:ext cx="8982808" cy="67957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FD2BF-B4D2-4AD2-9CC3-A61FD6BF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6700" y="1735931"/>
            <a:ext cx="8982808" cy="338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1439-9C13-432D-A76E-36B6AB11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B6FB-1D09-43EA-92B7-E6D11977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2BB2-DAB6-454F-A099-842C5AB0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570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DFDEE-A3E5-4DE7-BA03-7FEE080B7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53400" y="1028700"/>
            <a:ext cx="1570892" cy="42115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D311-31CC-44A1-9963-F04FFCA8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2222" y="1028700"/>
            <a:ext cx="7842739" cy="41283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4AFE-DA85-4691-9EFB-4CA41F0C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F624-848C-4E23-AE1D-382C1F50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21B0D-1236-40A9-960B-116E99D3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510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549-4E3F-463A-82FF-EC83B45A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2" y="963796"/>
            <a:ext cx="9398977" cy="72353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3EFC-9E1F-47DD-B8ED-FBBF3652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279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F7B8A-7C40-4228-B137-5BCA3A9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3B71-24F7-4643-9EDB-470907BE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B639C-E8D9-4689-829E-51A48626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67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484F-61BC-4748-9BDC-E267ED6B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58" y="1059108"/>
            <a:ext cx="9490319" cy="20006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6752-8A11-408C-8477-31C60C92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58" y="3217863"/>
            <a:ext cx="9490319" cy="19344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23B7-EE9B-474B-8FAE-8F0E2E85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F3ADD-2868-437E-8DC0-3EED942C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7CC26-C8F5-4D6E-8B17-5D491BD6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0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5623-9D27-4810-AA58-63DE2CDF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8" y="1037492"/>
            <a:ext cx="8871438" cy="653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039-E493-4F45-9344-F54690EAC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077" y="1796439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FF3F9-314D-4801-8287-2AE3072A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5EB94-B3F4-4286-8DD6-C5FBA2C0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66C57-78A7-410D-8B3D-D2E185DC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A38EFE-077A-480C-AA6E-2AF25DB6381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32839" y="1796438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90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2E26-02E9-4542-B09F-624BBCF8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49" y="1018381"/>
            <a:ext cx="9288951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B0743-59AB-4CF7-89E2-87154AA86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49" y="1893247"/>
            <a:ext cx="4664197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AD77-0405-4517-915A-BBB3966F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949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975AF-A2D5-4554-8260-ED634F16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FE62D-6025-4320-BE6C-28D42797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EBC25-B62C-4E26-AE24-7B76AF8D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397E7CE-6628-4649-9F3D-B359B93E123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037993" y="1893247"/>
            <a:ext cx="4664198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145AF57-8DAA-4C1D-9906-22FF48E1DC7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37994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4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D252-817D-4C3A-9D85-4A44FFD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61" y="1077302"/>
            <a:ext cx="8903677" cy="7690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F335C-1EBE-4D7B-A4EF-DBE1F168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8C408-E62F-48BA-90CC-3FCC2A3F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CC75B-F249-4910-BC57-B1C52624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56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645A9-61A7-4BBD-9BC4-663AAD4F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7EF0E-A4DC-461C-94DD-C413D81F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86AA7-FA3F-426F-8BF6-1CBD62C3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3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2CE2-7281-4EE2-AE13-E8B5E268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35" y="1143000"/>
            <a:ext cx="3932237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125B-F44A-42B8-BD93-133B11BC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073" y="1143000"/>
            <a:ext cx="5400674" cy="38949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12861-A17D-4715-B4DC-0D29D5851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835" y="2057400"/>
            <a:ext cx="3932237" cy="29805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2F71-EC1C-46CF-AFCD-D240654A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C8423-D8E2-4632-B092-F105995D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5D395-34DD-4BC4-BCB1-22657A4D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142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F548-E831-417F-96C6-EE44C60F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81454"/>
            <a:ext cx="3932237" cy="9759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11536-A86F-4F05-A629-9C1E83399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973" y="1081455"/>
            <a:ext cx="5112604" cy="40180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FA2F-2CA8-47AB-A5A5-DB08CFBFD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4" y="2057400"/>
            <a:ext cx="3932237" cy="3042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E6C2-97AD-4FE1-A86D-01229DC0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76E37-438A-4075-A5B0-89BFF17E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C6FD0-7C53-438B-BA44-D681299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AEC39-BB28-485C-9B71-0A42DE7F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ED5CC-E4A3-40EF-9629-6D66D62B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3774-9F2F-4953-B7B1-177BD78C3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D0B6-5FCE-4C51-B532-99914BDF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3318-2127-4E42-B732-7F2635EC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C1E227-3CB1-48C7-9FE2-23151D1C4D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NDA Annual Conference 2020</a:t>
            </a:r>
            <a:endParaRPr lang="en-IE" dirty="0"/>
          </a:p>
        </p:txBody>
      </p:sp>
      <p:pic>
        <p:nvPicPr>
          <p:cNvPr id="5" name="Content Placeholder 4" descr="Annual Conference Wednesday 21 October 2020.&#10;Facilitating the effective and equal participation of persons with disabilities in the Irish criminal justice system (Article 13 UNCRPD)" title="NDA Annual Conference 2020 Title and Logo">
            <a:extLst>
              <a:ext uri="{FF2B5EF4-FFF2-40B4-BE49-F238E27FC236}">
                <a16:creationId xmlns:a16="http://schemas.microsoft.com/office/drawing/2014/main" id="{D8234148-3A99-4EA1-9EE5-9960BECF86F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0272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83381" y="1137465"/>
            <a:ext cx="9613761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42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Access and participation issues in Court Modernisation Processes and Digital Justice </a:t>
            </a:r>
            <a:endParaRPr kumimoji="0" lang="en-IE" altLang="en-US" sz="42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714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Picture of cover of Equality and Human Rights Commission publication with details title etc. blurred out" title="Equality and Human Rights Commis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202" y="1997529"/>
            <a:ext cx="2609560" cy="32797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National Equality Body</a:t>
            </a:r>
          </a:p>
          <a:p>
            <a:r>
              <a:rPr lang="en-GB" dirty="0" smtClean="0"/>
              <a:t>National Human Rights Institution</a:t>
            </a:r>
          </a:p>
          <a:p>
            <a:r>
              <a:rPr lang="en-GB" dirty="0" smtClean="0"/>
              <a:t>GB remit</a:t>
            </a:r>
          </a:p>
          <a:p>
            <a:r>
              <a:rPr lang="en-GB" dirty="0" smtClean="0"/>
              <a:t>Power to conduct inquiries</a:t>
            </a:r>
          </a:p>
          <a:p>
            <a:r>
              <a:rPr lang="en-GB" dirty="0"/>
              <a:t>Inclusive Justice: a system designed for all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the EHRC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28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inquiry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Disabled people’s experiences in the criminal justice system</a:t>
            </a:r>
          </a:p>
          <a:p>
            <a:r>
              <a:rPr lang="en-GB" dirty="0" smtClean="0"/>
              <a:t>Defendant’s perspective </a:t>
            </a:r>
          </a:p>
          <a:p>
            <a:r>
              <a:rPr lang="en-GB" dirty="0" smtClean="0"/>
              <a:t>Pre-trial stage</a:t>
            </a:r>
          </a:p>
          <a:p>
            <a:r>
              <a:rPr lang="en-GB" dirty="0" smtClean="0"/>
              <a:t>England, Scotland and Wales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13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and participation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Identifying defendants’ needs</a:t>
            </a:r>
          </a:p>
          <a:p>
            <a:r>
              <a:rPr lang="en-GB" dirty="0" smtClean="0"/>
              <a:t>Making adjustments to meet needs</a:t>
            </a:r>
          </a:p>
          <a:p>
            <a:r>
              <a:rPr lang="en-GB" dirty="0" smtClean="0"/>
              <a:t>Full participation in proceedings</a:t>
            </a:r>
          </a:p>
          <a:p>
            <a:r>
              <a:rPr lang="en-GB" dirty="0" smtClean="0"/>
              <a:t>Impact of court modernisation and digital justice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93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nsure a fair trial" title="Profession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134" y="2424285"/>
            <a:ext cx="3404401" cy="2825515"/>
          </a:xfrm>
          <a:prstGeom prst="rect">
            <a:avLst/>
          </a:prstGeom>
        </p:spPr>
      </p:pic>
      <p:pic>
        <p:nvPicPr>
          <p:cNvPr id="7" name="Picture 6" descr="Gain a better sense of justice" title="Victims and witness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625" y="2424285"/>
            <a:ext cx="2983841" cy="2825515"/>
          </a:xfrm>
          <a:prstGeom prst="rect">
            <a:avLst/>
          </a:prstGeom>
        </p:spPr>
      </p:pic>
      <p:pic>
        <p:nvPicPr>
          <p:cNvPr id="6" name="Content Placeholder 5" descr="Sees the system as fairer" title="Accused/defendent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" y="2424285"/>
            <a:ext cx="3145970" cy="2826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effective participation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989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Liaison and Diversion services; universal screening</a:t>
            </a:r>
          </a:p>
          <a:p>
            <a:r>
              <a:rPr lang="en-GB" dirty="0"/>
              <a:t>Information sharing</a:t>
            </a:r>
          </a:p>
          <a:p>
            <a:r>
              <a:rPr lang="en-GB" dirty="0"/>
              <a:t>Registered intermediaries</a:t>
            </a:r>
          </a:p>
          <a:p>
            <a:r>
              <a:rPr lang="en-GB" dirty="0"/>
              <a:t>Accessible information and mechanisms to raise issues</a:t>
            </a:r>
          </a:p>
          <a:p>
            <a:r>
              <a:rPr lang="en-GB" dirty="0"/>
              <a:t>Identify where video hearings are unsuitable</a:t>
            </a:r>
          </a:p>
          <a:p>
            <a:r>
              <a:rPr lang="en-GB" dirty="0"/>
              <a:t>Collection, monitoring and analysis of data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606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118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NDA Annual Conference 2020</vt:lpstr>
      <vt:lpstr>Access and participation issues in Court Modernisation Processes and Digital Justice </vt:lpstr>
      <vt:lpstr>About the EHRC</vt:lpstr>
      <vt:lpstr>Our inquiry</vt:lpstr>
      <vt:lpstr>Access and participation</vt:lpstr>
      <vt:lpstr>Benefits of effective participation</vt:lpstr>
      <vt:lpstr>Key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Jacinta G. Byrne</cp:lastModifiedBy>
  <cp:revision>14</cp:revision>
  <dcterms:created xsi:type="dcterms:W3CDTF">2020-08-14T07:58:57Z</dcterms:created>
  <dcterms:modified xsi:type="dcterms:W3CDTF">2020-10-14T08:50:09Z</dcterms:modified>
</cp:coreProperties>
</file>