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43" autoAdjust="0"/>
  </p:normalViewPr>
  <p:slideViewPr>
    <p:cSldViewPr snapToGrid="0">
      <p:cViewPr varScale="1">
        <p:scale>
          <a:sx n="78" d="100"/>
          <a:sy n="78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c.ie/en/iss21/researchprojects/researchprojects/earlieriss21projects/disabilityandthecreationofsaferspa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logo and title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6" name="Title 25" hidden="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NDA Annual Conference </a:t>
            </a:r>
            <a:br>
              <a:rPr lang="en-IE" dirty="0" smtClean="0"/>
            </a:br>
            <a:r>
              <a:rPr lang="en-IE" dirty="0" smtClean="0"/>
              <a:t>Facilitating the effective and equal participation of persons with disabilities in the Irish justice system (Article 13 UNCRPD)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University College Cork" title="Logo">
            <a:extLst>
              <a:ext uri="{FF2B5EF4-FFF2-40B4-BE49-F238E27FC236}">
                <a16:creationId xmlns:a16="http://schemas.microsoft.com/office/drawing/2014/main" id="{6365E578-E548-4798-A29B-DF35A0958D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96" y="4175494"/>
            <a:ext cx="2480441" cy="1062884"/>
          </a:xfrm>
          <a:prstGeom prst="rect">
            <a:avLst/>
          </a:prstGeom>
        </p:spPr>
      </p:pic>
      <p:pic>
        <p:nvPicPr>
          <p:cNvPr id="7" name="Picture 6" descr="Logo Irish Research Council" title="Logo">
            <a:extLst>
              <a:ext uri="{FF2B5EF4-FFF2-40B4-BE49-F238E27FC236}">
                <a16:creationId xmlns:a16="http://schemas.microsoft.com/office/drawing/2014/main" id="{61DCA0DB-5331-4556-99A4-6C0CD96AF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3" y="4182515"/>
            <a:ext cx="4583984" cy="104884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1CB214F-A07C-4B04-BEA3-1FA6AA464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4" y="4182515"/>
            <a:ext cx="2119213" cy="104884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4" y="3092268"/>
            <a:ext cx="9542583" cy="1090247"/>
          </a:xfrm>
        </p:spPr>
        <p:txBody>
          <a:bodyPr>
            <a:normAutofit/>
          </a:bodyPr>
          <a:lstStyle/>
          <a:p>
            <a:r>
              <a:rPr lang="en-IE" dirty="0" err="1" smtClean="0"/>
              <a:t>Dr.</a:t>
            </a:r>
            <a:r>
              <a:rPr lang="en-IE" dirty="0" smtClean="0"/>
              <a:t> Claire Edwards &amp; Nicola Maxwell</a:t>
            </a:r>
          </a:p>
          <a:p>
            <a:r>
              <a:rPr lang="en-IE" dirty="0" smtClean="0"/>
              <a:t>School of Applied Social Studies/ISS21, UCC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3" y="603617"/>
            <a:ext cx="9542584" cy="2359392"/>
          </a:xfrm>
        </p:spPr>
        <p:txBody>
          <a:bodyPr>
            <a:normAutofit/>
          </a:bodyPr>
          <a:lstStyle/>
          <a:p>
            <a:r>
              <a:rPr lang="en-IE" sz="4800" b="1" dirty="0" smtClean="0"/>
              <a:t>Garda Responses to People with Disabilities: Everyday Geographies of Safety and Unsafety </a:t>
            </a:r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E1CF-BFAE-4292-8B4F-04648988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DA53-6179-497F-AE80-AFB084D1D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People with disabilities, spaces and community safety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SAFE(R)SPACE study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Attitudes towards &amp; encounters with Gardaí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Conclusion: implications for practice</a:t>
            </a:r>
          </a:p>
        </p:txBody>
      </p:sp>
    </p:spTree>
    <p:extLst>
      <p:ext uri="{BB962C8B-B14F-4D97-AF65-F5344CB8AC3E}">
        <p14:creationId xmlns:p14="http://schemas.microsoft.com/office/powerpoint/2010/main" val="209339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F0024-C838-4591-AE2D-1A9D3C4E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About the SAFE(R)SPACE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8B69-8BF5-4438-9D2C-B3C8DB471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How do issues of un/safety and hostility affect the everyday geographies &amp; mobilities of people with disabilities in Ireland?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2 year qualitative study (2017-19).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54 participants with disabilities; 50 practitioners.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14 interviews with members of </a:t>
            </a:r>
            <a:r>
              <a:rPr lang="en-IE" b="0" i="0" dirty="0">
                <a:effectLst/>
              </a:rPr>
              <a:t>An Garda Síochána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56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E771-A745-46F2-BFDD-2802D04D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Experiencing safety/unsafety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5FCE-DB16-42C7-8E31-F5AD1F56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Variable experiences of community safety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Some people had been victims of crime:</a:t>
            </a:r>
          </a:p>
          <a:p>
            <a:pPr lvl="1"/>
            <a:r>
              <a:rPr lang="en-IE" dirty="0"/>
              <a:t>Verbal abuse on the street</a:t>
            </a:r>
          </a:p>
          <a:p>
            <a:pPr lvl="1"/>
            <a:r>
              <a:rPr lang="en-IE" dirty="0"/>
              <a:t>Theft: in public and home spaces</a:t>
            </a:r>
          </a:p>
          <a:p>
            <a:pPr lvl="1"/>
            <a:r>
              <a:rPr lang="en-IE" dirty="0"/>
              <a:t>Physical assault</a:t>
            </a:r>
          </a:p>
          <a:p>
            <a:pPr lvl="1"/>
            <a:r>
              <a:rPr lang="en-IE" dirty="0"/>
              <a:t>Domestic violence</a:t>
            </a:r>
          </a:p>
        </p:txBody>
      </p:sp>
    </p:spTree>
    <p:extLst>
      <p:ext uri="{BB962C8B-B14F-4D97-AF65-F5344CB8AC3E}">
        <p14:creationId xmlns:p14="http://schemas.microsoft.com/office/powerpoint/2010/main" val="41132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48B1-9685-4511-B8A0-1AB67A62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People with disabilities encounter the Gardaí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5C255-4AA0-4749-802C-E311A2B10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E" sz="5100" dirty="0"/>
              <a:t>Attitudes towards disability </a:t>
            </a:r>
          </a:p>
          <a:p>
            <a:pPr marL="0" indent="0">
              <a:buNone/>
            </a:pPr>
            <a:endParaRPr lang="en-IE" sz="5100" dirty="0"/>
          </a:p>
          <a:p>
            <a:r>
              <a:rPr lang="en-IE" sz="5100" dirty="0"/>
              <a:t>Communication barriers</a:t>
            </a:r>
          </a:p>
          <a:p>
            <a:pPr marL="0" indent="0">
              <a:buNone/>
            </a:pPr>
            <a:endParaRPr lang="en-IE" sz="5100" dirty="0"/>
          </a:p>
          <a:p>
            <a:r>
              <a:rPr lang="en-IE" sz="5100" dirty="0"/>
              <a:t>Not taking reports seriously</a:t>
            </a:r>
          </a:p>
          <a:p>
            <a:pPr marL="0" indent="0">
              <a:buNone/>
            </a:pPr>
            <a:endParaRPr lang="en-IE" sz="5100" dirty="0"/>
          </a:p>
          <a:p>
            <a:r>
              <a:rPr lang="en-IE" sz="5100" dirty="0"/>
              <a:t>Reluctance to contact the Gardaí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972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7E35-6543-4E8D-A441-20A3D97A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Garda views: disability &amp; community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4AFC-5987-4625-823D-4F5E94432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Variable knowledge about disability; lack of training.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Disability access seen as a role for one person.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Role of community policing activities.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Local knowledge/connections with disability organisations.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711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0614-E9A4-4957-948F-CF05D00B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FE7A-212A-4E51-BDE6-AAC7F4305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498574"/>
          </a:xfrm>
        </p:spPr>
        <p:txBody>
          <a:bodyPr>
            <a:noAutofit/>
          </a:bodyPr>
          <a:lstStyle/>
          <a:p>
            <a:r>
              <a:rPr lang="en-IE" sz="2400" dirty="0"/>
              <a:t>Policy development: </a:t>
            </a:r>
            <a:r>
              <a:rPr lang="en-IE" sz="2400" b="1" dirty="0"/>
              <a:t>AGS Diversity &amp; Integration Strategy 2019-2021</a:t>
            </a:r>
          </a:p>
          <a:p>
            <a:pPr marL="0" indent="0">
              <a:buNone/>
            </a:pPr>
            <a:endParaRPr lang="en-IE" sz="2400" i="1" dirty="0"/>
          </a:p>
          <a:p>
            <a:r>
              <a:rPr lang="en-IE" sz="2400" dirty="0"/>
              <a:t>Addressing variable disability awareness amongst Gardaí.</a:t>
            </a:r>
          </a:p>
          <a:p>
            <a:pPr marL="0" indent="0">
              <a:buNone/>
            </a:pPr>
            <a:endParaRPr lang="en-IE" sz="2400" dirty="0"/>
          </a:p>
          <a:p>
            <a:r>
              <a:rPr lang="en-IE" sz="2400" dirty="0"/>
              <a:t>Addressing barriers around communication and access.</a:t>
            </a:r>
          </a:p>
          <a:p>
            <a:pPr marL="0" indent="0">
              <a:buNone/>
            </a:pPr>
            <a:endParaRPr lang="en-IE" sz="2400" i="1" dirty="0"/>
          </a:p>
          <a:p>
            <a:r>
              <a:rPr lang="en-IE" sz="2400" dirty="0"/>
              <a:t>A disability-aware community policing: re-thinking safety. </a:t>
            </a:r>
          </a:p>
          <a:p>
            <a:pPr marL="0" indent="0">
              <a:buNone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00372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F97E-CB7C-479C-AD9B-D41749CE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5D2DA-CAA1-4E9E-907C-AAC818DD6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3100" dirty="0" err="1"/>
              <a:t>Dr.</a:t>
            </a:r>
            <a:r>
              <a:rPr lang="en-IE" sz="3100" dirty="0"/>
              <a:t> Claire Edwards: claire.edwards@ucc.ie </a:t>
            </a:r>
          </a:p>
          <a:p>
            <a:pPr marL="0" indent="0">
              <a:buNone/>
            </a:pPr>
            <a:r>
              <a:rPr lang="en-IE" sz="3100" dirty="0"/>
              <a:t>Nicola Maxwell: n.maxwell@ucc.ie</a:t>
            </a:r>
          </a:p>
          <a:p>
            <a:pPr marL="0" indent="0">
              <a:buNone/>
            </a:pPr>
            <a:endParaRPr lang="en-IE" sz="3100" dirty="0"/>
          </a:p>
          <a:p>
            <a:pPr marL="0" indent="0">
              <a:buNone/>
            </a:pPr>
            <a:r>
              <a:rPr lang="en-IE" sz="3100" dirty="0"/>
              <a:t>Twitter: @Claire_E_Ed  @SAFERSPACE_UCC</a:t>
            </a:r>
          </a:p>
          <a:p>
            <a:pPr marL="0" indent="0">
              <a:buNone/>
            </a:pPr>
            <a:endParaRPr lang="en-IE" sz="3100" dirty="0"/>
          </a:p>
          <a:p>
            <a:pPr marL="0" indent="0">
              <a:buNone/>
            </a:pPr>
            <a:r>
              <a:rPr lang="en-IE" sz="3100" dirty="0"/>
              <a:t>To find out more about the study:</a:t>
            </a:r>
          </a:p>
          <a:p>
            <a:pPr marL="0" indent="0">
              <a:buNone/>
            </a:pPr>
            <a:endParaRPr lang="en-IE" sz="3100" dirty="0"/>
          </a:p>
          <a:p>
            <a:pPr marL="0" indent="0">
              <a:buNone/>
            </a:pPr>
            <a:r>
              <a:rPr lang="en-IE" sz="3100" dirty="0">
                <a:hlinkClick r:id="rId2"/>
              </a:rPr>
              <a:t>UCC Website - Institute for Social Science in the 21st Century (ISS21</a:t>
            </a:r>
            <a:r>
              <a:rPr lang="en-IE" sz="3100" dirty="0" smtClean="0">
                <a:hlinkClick r:id="rId2"/>
              </a:rPr>
              <a:t>) – </a:t>
            </a:r>
            <a:r>
              <a:rPr lang="en-IE" sz="3100" smtClean="0">
                <a:hlinkClick r:id="rId2"/>
              </a:rPr>
              <a:t>Research Projects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012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285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NDA Annual Conference  Facilitating the effective and equal participation of persons with disabilities in the Irish justice system (Article 13 UNCRPD)</vt:lpstr>
      <vt:lpstr>Garda Responses to People with Disabilities: Everyday Geographies of Safety and Unsafety </vt:lpstr>
      <vt:lpstr>Introduction</vt:lpstr>
      <vt:lpstr>About the SAFE(R)SPACE study</vt:lpstr>
      <vt:lpstr>Experiencing safety/unsafety</vt:lpstr>
      <vt:lpstr>People with disabilities encounter the Gardaí</vt:lpstr>
      <vt:lpstr>Garda views: disability &amp; community safety</vt:lpstr>
      <vt:lpstr>Conclusions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Damhnait M. O' Malley</cp:lastModifiedBy>
  <cp:revision>34</cp:revision>
  <dcterms:created xsi:type="dcterms:W3CDTF">2020-08-14T07:58:57Z</dcterms:created>
  <dcterms:modified xsi:type="dcterms:W3CDTF">2022-09-27T10:16:36Z</dcterms:modified>
</cp:coreProperties>
</file>