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5" d="100"/>
          <a:sy n="35" d="100"/>
        </p:scale>
        <p:origin x="84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B1D2F-AB9A-4B57-AFC3-0D6695554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154" y="814632"/>
            <a:ext cx="9542584" cy="119880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3D7A40-80EE-4269-B53A-A192784051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" y="2195267"/>
            <a:ext cx="9542583" cy="286910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63CFD-F96A-454B-921C-81867A3B7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2CB63-139F-4259-A4C0-0981390A8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8BB5F-98D5-41A8-A09D-66B23EB0A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949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667C-F5EC-47EB-B805-904212E99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056358"/>
            <a:ext cx="8982808" cy="67957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FFD2BF-B4D2-4AD2-9CC3-A61FD6BF9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66700" y="1735931"/>
            <a:ext cx="8982808" cy="338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81439-9C13-432D-A76E-36B6AB11B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FB6FB-1D09-43EA-92B7-E6D119778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52BB2-DAB6-454F-A099-842C5AB0D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570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FDFDEE-A3E5-4DE7-BA03-7FEE080B7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153400" y="1028700"/>
            <a:ext cx="1570892" cy="421151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8D311-31CC-44A1-9963-F04FFCA89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2222" y="1028700"/>
            <a:ext cx="7842739" cy="412835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34AFE-DA85-4691-9EFB-4CA41F0C5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0F624-848C-4E23-AE1D-382C1F501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21B0D-1236-40A9-960B-116E99D32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510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97549-4E3F-463A-82FF-EC83B45AC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2" y="963796"/>
            <a:ext cx="9398977" cy="72353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E3EFC-9E1F-47DD-B8ED-FBBF3652A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92" y="1828800"/>
            <a:ext cx="9398977" cy="32795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F7B8A-7C40-4228-B137-5BCA3A988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C3B71-24F7-4643-9EDB-470907BEB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B639C-E8D9-4689-829E-51A486264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671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484F-61BC-4748-9BDC-E267ED6BF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58" y="1059108"/>
            <a:ext cx="9490319" cy="20006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36752-8A11-408C-8477-31C60C92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558" y="3217863"/>
            <a:ext cx="9490319" cy="193442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F23B7-EE9B-474B-8FAE-8F0E2E856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F3ADD-2868-437E-8DC0-3EED942C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7CC26-C8F5-4D6E-8B17-5D491BD6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05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D5623-9D27-4810-AA58-63DE2CDF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078" y="1037492"/>
            <a:ext cx="8871438" cy="6531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44039-E493-4F45-9344-F54690EAC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3077" y="1796439"/>
            <a:ext cx="4331677" cy="3391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FF3F9-314D-4801-8287-2AE3072A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5EB94-B3F4-4286-8DD6-C5FBA2C0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966C57-78A7-410D-8B3D-D2E185DCC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8A38EFE-077A-480C-AA6E-2AF25DB6381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832839" y="1796438"/>
            <a:ext cx="4331677" cy="3391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3908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52E26-02E9-4542-B09F-624BBCF84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49" y="1018381"/>
            <a:ext cx="9288951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B0743-59AB-4CF7-89E2-87154AA86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949" y="1893247"/>
            <a:ext cx="4664197" cy="56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8AD77-0405-4517-915A-BBB3966F3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7949" y="2505075"/>
            <a:ext cx="4664197" cy="26735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4975AF-A2D5-4554-8260-ED634F169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8FE62D-6025-4320-BE6C-28D42797D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0EBC25-B62C-4E26-AE24-7B76AF8D5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397E7CE-6628-4649-9F3D-B359B93E1235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037993" y="1893247"/>
            <a:ext cx="4664198" cy="56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6145AF57-8DAA-4C1D-9906-22FF48E1DC7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037994" y="2505075"/>
            <a:ext cx="4664197" cy="26735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6649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9D252-817D-4C3A-9D85-4A44FFD1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61" y="1077302"/>
            <a:ext cx="8903677" cy="7690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8F335C-1EBE-4D7B-A4EF-DBE1F1688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8C408-E62F-48BA-90CC-3FCC2A3F8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8CC75B-F249-4910-BC57-B1C526241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567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645A9-61A7-4BBD-9BC4-663AAD4FC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7EF0E-A4DC-461C-94DD-C413D81F7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86AA7-FA3F-426F-8BF6-1CBD62C3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3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82CE2-7281-4EE2-AE13-E8B5E2683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835" y="1143000"/>
            <a:ext cx="3932237" cy="914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D125B-F44A-42B8-BD93-133B11BCA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2073" y="1143000"/>
            <a:ext cx="5400674" cy="38949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12861-A17D-4715-B4DC-0D29D5851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9835" y="2057400"/>
            <a:ext cx="3932237" cy="298059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D2F71-EC1C-46CF-AFCD-D240654A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C8423-D8E2-4632-B092-F105995DF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5D395-34DD-4BC4-BCB1-22657A4D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142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9F548-E831-417F-96C6-EE44C60F7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081454"/>
            <a:ext cx="3932237" cy="9759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E11536-A86F-4F05-A629-9C1E83399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14973" y="1081455"/>
            <a:ext cx="5112604" cy="40180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9FA2F-2CA8-47AB-A5A5-DB08CFBFD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8624" y="2057400"/>
            <a:ext cx="3932237" cy="30421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5CE6C2-97AD-4FE1-A86D-01229DC03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A76E37-438A-4075-A5B0-89BFF17E6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C6FD0-7C53-438B-BA44-D6812998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64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7AEC39-BB28-485C-9B71-0A42DE7F2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ED5CC-E4A3-40EF-9629-6D66D62BB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93774-9F2F-4953-B7B1-177BD78C3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B4F11-E276-41E7-B63D-18F29D13AB4A}" type="datetimeFigureOut">
              <a:rPr lang="en-IE" smtClean="0"/>
              <a:t>19/10/2020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2D0B6-5FCE-4C51-B532-99914BDF2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83318-2127-4E42-B732-7F2635EC6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C1E227-3CB1-48C7-9FE2-23151D1C4DB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1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Facilitating the effective and equal participation of persons with disabilities in the Irish criminal justice system (Article 13 UNCRPD)" title="NDA Annual Conference 2020 Title and Logo">
            <a:extLst>
              <a:ext uri="{FF2B5EF4-FFF2-40B4-BE49-F238E27FC236}">
                <a16:creationId xmlns:a16="http://schemas.microsoft.com/office/drawing/2014/main" id="{D8234148-3A99-4EA1-9EE5-9960BECF86F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NDA Annual Conference 2020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0272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9A05940-97DC-4FDF-A5B1-08C3E7578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" y="2080094"/>
            <a:ext cx="9542583" cy="334449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sz="2800" dirty="0" smtClean="0"/>
              <a:t>Youth Justice Strategy</a:t>
            </a:r>
            <a:br>
              <a:rPr lang="en-IE" sz="2800" dirty="0" smtClean="0"/>
            </a:br>
            <a:endParaRPr lang="en-IE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sz="2800" dirty="0" smtClean="0"/>
              <a:t>Garda Diversion projects and other community-based services</a:t>
            </a:r>
            <a:br>
              <a:rPr lang="en-IE" sz="2800" dirty="0" smtClean="0"/>
            </a:br>
            <a:endParaRPr lang="en-IE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sz="2800" dirty="0" smtClean="0"/>
              <a:t>O </a:t>
            </a:r>
            <a:r>
              <a:rPr lang="en-IE" sz="2800" dirty="0" err="1" smtClean="0"/>
              <a:t>Malley</a:t>
            </a:r>
            <a:r>
              <a:rPr lang="en-IE" sz="2800" dirty="0" smtClean="0"/>
              <a:t> Report – vulnerable victims and witnesses</a:t>
            </a:r>
            <a:endParaRPr lang="en-IE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52401-D0B2-481A-AB69-D5E5B452F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663" y="195875"/>
            <a:ext cx="9542584" cy="1524000"/>
          </a:xfrm>
        </p:spPr>
        <p:txBody>
          <a:bodyPr>
            <a:normAutofit fontScale="90000"/>
          </a:bodyPr>
          <a:lstStyle/>
          <a:p>
            <a:r>
              <a:rPr lang="en-IE" b="1" dirty="0" smtClean="0"/>
              <a:t>Children as victims and as offenders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46714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9A05940-97DC-4FDF-A5B1-08C3E7578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" y="1198806"/>
            <a:ext cx="9542583" cy="386556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dirty="0" smtClean="0"/>
              <a:t>Diversion is the default.  Children are not prosecuted if there is a credible alternative.</a:t>
            </a:r>
            <a:br>
              <a:rPr lang="en-IE" dirty="0" smtClean="0"/>
            </a:br>
            <a:endParaRPr lang="en-IE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dirty="0" smtClean="0"/>
              <a:t>Some numbers for Ireland:</a:t>
            </a:r>
            <a:br>
              <a:rPr lang="en-IE" dirty="0" smtClean="0"/>
            </a:br>
            <a:endParaRPr lang="en-IE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IE" sz="2400" dirty="0" smtClean="0"/>
              <a:t>Population 4.9m, 1.2m children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IE" sz="2400" dirty="0" smtClean="0"/>
              <a:t>Some 10,000 children offended in 2019.  Most diverted, some 1,000 prosecuted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IE" sz="2400" dirty="0" smtClean="0"/>
              <a:t>Of the 1,000: most no conviction, probation, community service.  127 detention</a:t>
            </a:r>
            <a:r>
              <a:rPr lang="en-IE" sz="2400" dirty="0" smtClean="0"/>
              <a:t>.</a:t>
            </a:r>
            <a:endParaRPr lang="en-IE" sz="2400" dirty="0" smtClean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52401-D0B2-481A-AB69-D5E5B452F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4536" y="0"/>
            <a:ext cx="9542584" cy="1198806"/>
          </a:xfrm>
        </p:spPr>
        <p:txBody>
          <a:bodyPr/>
          <a:lstStyle/>
          <a:p>
            <a:r>
              <a:rPr lang="en-IE" b="1" dirty="0" smtClean="0"/>
              <a:t>Youth Justice - context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113044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9A05940-97DC-4FDF-A5B1-08C3E7578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" y="1448189"/>
            <a:ext cx="9542583" cy="4204466"/>
          </a:xfrm>
        </p:spPr>
        <p:txBody>
          <a:bodyPr>
            <a:normAutofit/>
          </a:bodyPr>
          <a:lstStyle/>
          <a:p>
            <a:pPr algn="l"/>
            <a:r>
              <a:rPr lang="en-IE" sz="2800" b="1" dirty="0" smtClean="0"/>
              <a:t>Priorities: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sz="2800" dirty="0" smtClean="0"/>
              <a:t>Evidence and coherence</a:t>
            </a:r>
            <a:br>
              <a:rPr lang="en-IE" sz="2800" dirty="0" smtClean="0"/>
            </a:br>
            <a:endParaRPr lang="en-IE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sz="2800" dirty="0" smtClean="0"/>
              <a:t>Duty to cooperate and local mechanisms</a:t>
            </a:r>
            <a:br>
              <a:rPr lang="en-IE" sz="2800" dirty="0" smtClean="0"/>
            </a:br>
            <a:endParaRPr lang="en-IE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sz="2800" dirty="0" smtClean="0"/>
              <a:t>Early supports and </a:t>
            </a:r>
            <a:r>
              <a:rPr lang="en-IE" sz="2800" dirty="0" smtClean="0"/>
              <a:t>interventions</a:t>
            </a:r>
            <a:endParaRPr lang="en-IE" sz="2800" dirty="0" smtClean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52401-D0B2-481A-AB69-D5E5B452F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153" y="0"/>
            <a:ext cx="9542584" cy="1198806"/>
          </a:xfrm>
        </p:spPr>
        <p:txBody>
          <a:bodyPr/>
          <a:lstStyle/>
          <a:p>
            <a:r>
              <a:rPr lang="en-IE" b="1" dirty="0" smtClean="0"/>
              <a:t>Youth Justice Strategy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1628487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9A05940-97DC-4FDF-A5B1-08C3E7578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862" y="1420480"/>
            <a:ext cx="9542583" cy="386556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dirty="0" smtClean="0"/>
              <a:t>18 – 24 year olds</a:t>
            </a:r>
            <a:br>
              <a:rPr lang="en-IE" dirty="0" smtClean="0"/>
            </a:br>
            <a:endParaRPr lang="en-IE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dirty="0" smtClean="0"/>
              <a:t>Detention and post detention supports</a:t>
            </a:r>
            <a:br>
              <a:rPr lang="en-IE" dirty="0" smtClean="0"/>
            </a:br>
            <a:endParaRPr lang="en-IE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dirty="0" smtClean="0"/>
              <a:t>Legislation</a:t>
            </a:r>
            <a:br>
              <a:rPr lang="en-IE" dirty="0" smtClean="0"/>
            </a:br>
            <a:endParaRPr lang="en-IE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dirty="0" smtClean="0"/>
              <a:t>Children and offending on a continuum – and a pyramid </a:t>
            </a:r>
            <a:endParaRPr lang="en-I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52401-D0B2-481A-AB69-D5E5B452F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7044" y="0"/>
            <a:ext cx="9542584" cy="1198806"/>
          </a:xfrm>
        </p:spPr>
        <p:txBody>
          <a:bodyPr>
            <a:normAutofit/>
          </a:bodyPr>
          <a:lstStyle/>
          <a:p>
            <a:r>
              <a:rPr lang="en-IE" b="1" dirty="0" smtClean="0"/>
              <a:t>Youth Justice Strategy </a:t>
            </a:r>
            <a:r>
              <a:rPr lang="en-IE" sz="2200" b="1" dirty="0" smtClean="0"/>
              <a:t>continued</a:t>
            </a:r>
            <a:endParaRPr lang="en-IE" sz="2200" b="1" dirty="0"/>
          </a:p>
        </p:txBody>
      </p:sp>
    </p:spTree>
    <p:extLst>
      <p:ext uri="{BB962C8B-B14F-4D97-AF65-F5344CB8AC3E}">
        <p14:creationId xmlns:p14="http://schemas.microsoft.com/office/powerpoint/2010/main" val="1336600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9A05940-97DC-4FDF-A5B1-08C3E7578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571" y="1585667"/>
            <a:ext cx="9542583" cy="323571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dirty="0" smtClean="0"/>
              <a:t>Garda Youth Diversion Projects				</a:t>
            </a:r>
            <a:r>
              <a:rPr lang="en-IE" b="1" dirty="0" smtClean="0"/>
              <a:t>?Links with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dirty="0" smtClean="0"/>
              <a:t>Early intervention and family support			</a:t>
            </a:r>
            <a:r>
              <a:rPr lang="en-IE" b="1" dirty="0"/>
              <a:t>w</a:t>
            </a:r>
            <a:r>
              <a:rPr lang="en-IE" b="1" dirty="0" smtClean="0"/>
              <a:t>ider </a:t>
            </a:r>
            <a:r>
              <a:rPr lang="en-IE" b="1" dirty="0"/>
              <a:t>child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dirty="0" smtClean="0"/>
              <a:t>Harder-to-engage young people				</a:t>
            </a:r>
            <a:r>
              <a:rPr lang="en-IE" b="1" dirty="0" smtClean="0"/>
              <a:t>and </a:t>
            </a:r>
            <a:r>
              <a:rPr lang="en-IE" b="1" dirty="0"/>
              <a:t>family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dirty="0" smtClean="0"/>
              <a:t>Probation Service and Bail Supervision 			</a:t>
            </a:r>
            <a:r>
              <a:rPr lang="en-IE" b="1" dirty="0" smtClean="0"/>
              <a:t>services?</a:t>
            </a:r>
            <a:endParaRPr lang="en-IE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dirty="0" smtClean="0"/>
              <a:t>‘Greentown’ projects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dirty="0" smtClean="0"/>
              <a:t>Youth</a:t>
            </a:r>
            <a:r>
              <a:rPr lang="en-IE" i="1" dirty="0" smtClean="0"/>
              <a:t> </a:t>
            </a:r>
            <a:r>
              <a:rPr lang="en-IE" dirty="0" smtClean="0"/>
              <a:t>Joint Agency Response to Crime (YJARC)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I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52401-D0B2-481A-AB69-D5E5B452F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4754" y="0"/>
            <a:ext cx="9542584" cy="1198806"/>
          </a:xfrm>
        </p:spPr>
        <p:txBody>
          <a:bodyPr/>
          <a:lstStyle/>
          <a:p>
            <a:r>
              <a:rPr lang="en-IE" b="1" dirty="0" smtClean="0"/>
              <a:t>Community-based services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599644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9A05940-97DC-4FDF-A5B1-08C3E7578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" y="1524001"/>
            <a:ext cx="9542583" cy="3540368"/>
          </a:xfrm>
        </p:spPr>
        <p:txBody>
          <a:bodyPr/>
          <a:lstStyle/>
          <a:p>
            <a:pPr algn="l"/>
            <a:r>
              <a:rPr lang="en-IE" dirty="0" smtClean="0"/>
              <a:t>Vulnerable victims, witnesses, and defendants. Not just sexual crime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dirty="0" smtClean="0"/>
              <a:t>Information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dirty="0" smtClean="0"/>
              <a:t>Reform of legislation: training for legal professionals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dirty="0" smtClean="0"/>
              <a:t>Intermediaries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dirty="0" smtClean="0"/>
              <a:t>The journey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dirty="0" smtClean="0"/>
              <a:t>Supports – working with the voluntary sector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I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52401-D0B2-481A-AB69-D5E5B452F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3081" y="0"/>
            <a:ext cx="9542584" cy="1198806"/>
          </a:xfrm>
        </p:spPr>
        <p:txBody>
          <a:bodyPr/>
          <a:lstStyle/>
          <a:p>
            <a:r>
              <a:rPr lang="en-IE" b="1" dirty="0" smtClean="0"/>
              <a:t>O </a:t>
            </a:r>
            <a:r>
              <a:rPr lang="en-IE" b="1" dirty="0" err="1" smtClean="0"/>
              <a:t>Malley</a:t>
            </a:r>
            <a:r>
              <a:rPr lang="en-IE" b="1" dirty="0" smtClean="0"/>
              <a:t> Report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436601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228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NDA Annual Conference 2020</vt:lpstr>
      <vt:lpstr>Children as victims and as offenders</vt:lpstr>
      <vt:lpstr>Youth Justice - context</vt:lpstr>
      <vt:lpstr>Youth Justice Strategy</vt:lpstr>
      <vt:lpstr>Youth Justice Strategy continued</vt:lpstr>
      <vt:lpstr>Community-based services</vt:lpstr>
      <vt:lpstr>O Malley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Jacinta G. Byrne</cp:lastModifiedBy>
  <cp:revision>14</cp:revision>
  <dcterms:created xsi:type="dcterms:W3CDTF">2020-08-14T07:58:57Z</dcterms:created>
  <dcterms:modified xsi:type="dcterms:W3CDTF">2020-10-19T14:40:54Z</dcterms:modified>
</cp:coreProperties>
</file>