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35" d="100"/>
          <a:sy n="35" d="100"/>
        </p:scale>
        <p:origin x="84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1D2F-AB9A-4B57-AFC3-0D6695554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54" y="814632"/>
            <a:ext cx="9542584" cy="119880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D7A40-80EE-4269-B53A-A19278405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53" y="2195267"/>
            <a:ext cx="9542583" cy="28691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63CFD-F96A-454B-921C-81867A3B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2CB63-139F-4259-A4C0-0981390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8BB5F-98D5-41A8-A09D-66B23EB0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949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667C-F5EC-47EB-B805-904212E9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056358"/>
            <a:ext cx="8982808" cy="67957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FD2BF-B4D2-4AD2-9CC3-A61FD6BF9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6700" y="1735931"/>
            <a:ext cx="8982808" cy="338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81439-9C13-432D-A76E-36B6AB11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B6FB-1D09-43EA-92B7-E6D11977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52BB2-DAB6-454F-A099-842C5AB0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570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FDFDEE-A3E5-4DE7-BA03-7FEE080B7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53400" y="1028700"/>
            <a:ext cx="1570892" cy="421151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8D311-31CC-44A1-9963-F04FFCA89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222" y="1028700"/>
            <a:ext cx="7842739" cy="41283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4AFE-DA85-4691-9EFB-4CA41F0C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0F624-848C-4E23-AE1D-382C1F50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1B0D-1236-40A9-960B-116E99D3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510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7549-4E3F-463A-82FF-EC83B45A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2" y="963796"/>
            <a:ext cx="9398977" cy="7235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3EFC-9E1F-47DD-B8ED-FBBF3652A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92" y="1828800"/>
            <a:ext cx="9398977" cy="3279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F7B8A-7C40-4228-B137-5BCA3A98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C3B71-24F7-4643-9EDB-470907BE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B639C-E8D9-4689-829E-51A48626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671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484F-61BC-4748-9BDC-E267ED6B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58" y="1059108"/>
            <a:ext cx="9490319" cy="20006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36752-8A11-408C-8477-31C60C92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58" y="3217863"/>
            <a:ext cx="9490319" cy="193442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F23B7-EE9B-474B-8FAE-8F0E2E85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3ADD-2868-437E-8DC0-3EED942C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7CC26-C8F5-4D6E-8B17-5D491BD6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5623-9D27-4810-AA58-63DE2CDF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8" y="1037492"/>
            <a:ext cx="8871438" cy="653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44039-E493-4F45-9344-F54690EAC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077" y="1796439"/>
            <a:ext cx="4331677" cy="3391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FF3F9-314D-4801-8287-2AE3072A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5EB94-B3F4-4286-8DD6-C5FBA2C0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66C57-78A7-410D-8B3D-D2E185DC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A38EFE-077A-480C-AA6E-2AF25DB6381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32839" y="1796438"/>
            <a:ext cx="4331677" cy="3391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90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2E26-02E9-4542-B09F-624BBCF8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49" y="1018381"/>
            <a:ext cx="9288951" cy="82391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B0743-59AB-4CF7-89E2-87154AA86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49" y="1893247"/>
            <a:ext cx="4664197" cy="560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8AD77-0405-4517-915A-BBB3966F3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7949" y="2505075"/>
            <a:ext cx="4664197" cy="2673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4975AF-A2D5-4554-8260-ED634F16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FE62D-6025-4320-BE6C-28D42797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0EBC25-B62C-4E26-AE24-7B76AF8D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397E7CE-6628-4649-9F3D-B359B93E123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037993" y="1893247"/>
            <a:ext cx="4664198" cy="560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145AF57-8DAA-4C1D-9906-22FF48E1DC7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037994" y="2505075"/>
            <a:ext cx="4664197" cy="2673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649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D252-817D-4C3A-9D85-4A44FFD1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61" y="1077302"/>
            <a:ext cx="8903677" cy="7690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8F335C-1EBE-4D7B-A4EF-DBE1F168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8C408-E62F-48BA-90CC-3FCC2A3F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CC75B-F249-4910-BC57-B1C52624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567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645A9-61A7-4BBD-9BC4-663AAD4F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7EF0E-A4DC-461C-94DD-C413D81F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86AA7-FA3F-426F-8BF6-1CBD62C3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3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2CE2-7281-4EE2-AE13-E8B5E268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35" y="11430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125B-F44A-42B8-BD93-133B11BCA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073" y="1143000"/>
            <a:ext cx="5400674" cy="38949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12861-A17D-4715-B4DC-0D29D585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9835" y="2057400"/>
            <a:ext cx="3932237" cy="29805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D2F71-EC1C-46CF-AFCD-D240654A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C8423-D8E2-4632-B092-F105995D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5D395-34DD-4BC4-BCB1-22657A4D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142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F548-E831-417F-96C6-EE44C60F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081454"/>
            <a:ext cx="3932237" cy="9759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11536-A86F-4F05-A629-9C1E83399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4973" y="1081455"/>
            <a:ext cx="5112604" cy="40180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9FA2F-2CA8-47AB-A5A5-DB08CFBF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4" y="2057400"/>
            <a:ext cx="3932237" cy="3042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CE6C2-97AD-4FE1-A86D-01229DC0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76E37-438A-4075-A5B0-89BFF17E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C6FD0-7C53-438B-BA44-D6812998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64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AEC39-BB28-485C-9B71-0A42DE7F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ED5CC-E4A3-40EF-9629-6D66D62B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93774-9F2F-4953-B7B1-177BD78C3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4F11-E276-41E7-B63D-18F29D13AB4A}" type="datetimeFigureOut">
              <a:rPr lang="en-IE" smtClean="0"/>
              <a:t>14/10/2020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D0B6-5FCE-4C51-B532-99914BDF2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3318-2127-4E42-B732-7F2635EC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8CA2-0931-4A13-995B-706575342237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1E227-3CB1-48C7-9FE2-23151D1C4DB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nnual Conference Wednesday 21 October 2020.&#10;Facilitating the effective and equal participation of persons with disabilities in the Irish criminal justice system (Article 13 UNCRPD)" title="NDA Annual Conference 2020 Title and Logo">
            <a:extLst>
              <a:ext uri="{FF2B5EF4-FFF2-40B4-BE49-F238E27FC236}">
                <a16:creationId xmlns:a16="http://schemas.microsoft.com/office/drawing/2014/main" id="{D8234148-3A99-4EA1-9EE5-9960BECF86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NDA Annual Conference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272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52401-D0B2-481A-AB69-D5E5B452F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90" y="1998663"/>
            <a:ext cx="9542584" cy="1198806"/>
          </a:xfrm>
        </p:spPr>
        <p:txBody>
          <a:bodyPr>
            <a:normAutofit fontScale="90000"/>
          </a:bodyPr>
          <a:lstStyle/>
          <a:p>
            <a:r>
              <a:rPr lang="en-IE" dirty="0"/>
              <a:t>People with Intellectual Disabilities in Irish Prisons: Could Article 13 Hold the Key?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05940-97DC-4FDF-A5B1-08C3E7578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53" y="4044462"/>
            <a:ext cx="9542583" cy="1019906"/>
          </a:xfrm>
        </p:spPr>
        <p:txBody>
          <a:bodyPr/>
          <a:lstStyle/>
          <a:p>
            <a:r>
              <a:rPr lang="en-IE" dirty="0"/>
              <a:t>Gautam Gulati MD</a:t>
            </a:r>
          </a:p>
          <a:p>
            <a:r>
              <a:rPr lang="en-IE" dirty="0"/>
              <a:t>NDA Annual Conference, 21</a:t>
            </a:r>
            <a:r>
              <a:rPr lang="en-IE" baseline="30000" dirty="0"/>
              <a:t>st</a:t>
            </a:r>
            <a:r>
              <a:rPr lang="en-IE" dirty="0"/>
              <a:t> October 2020</a:t>
            </a:r>
          </a:p>
        </p:txBody>
      </p:sp>
    </p:spTree>
    <p:extLst>
      <p:ext uri="{BB962C8B-B14F-4D97-AF65-F5344CB8AC3E}">
        <p14:creationId xmlns:p14="http://schemas.microsoft.com/office/powerpoint/2010/main" val="246714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3374182-6C05-0543-8F51-0CFF9442E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0"/>
            <a:ext cx="7311326" cy="5228491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Article Intellectual disability in Irish prisoners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659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Abstract International Journal of Law and </a:t>
            </a:r>
            <a:r>
              <a:rPr lang="en-IE" dirty="0" err="1" smtClean="0"/>
              <a:t>Pscyhiatry</a:t>
            </a:r>
            <a:endParaRPr lang="en-IE" dirty="0"/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03C4D8E-56C3-E14E-B86C-6B0D547360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88138" cy="5216525"/>
          </a:xfrm>
        </p:spPr>
      </p:pic>
    </p:spTree>
    <p:extLst>
      <p:ext uri="{BB962C8B-B14F-4D97-AF65-F5344CB8AC3E}">
        <p14:creationId xmlns:p14="http://schemas.microsoft.com/office/powerpoint/2010/main" val="241870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Abstract from Journal</a:t>
            </a:r>
            <a:endParaRPr lang="en-IE" dirty="0"/>
          </a:p>
        </p:txBody>
      </p:sp>
      <p:pic>
        <p:nvPicPr>
          <p:cNvPr id="4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BBB396-D94B-3A4E-ACB4-B32E4E08F8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8638" cy="5181600"/>
          </a:xfrm>
        </p:spPr>
      </p:pic>
    </p:spTree>
    <p:extLst>
      <p:ext uri="{BB962C8B-B14F-4D97-AF65-F5344CB8AC3E}">
        <p14:creationId xmlns:p14="http://schemas.microsoft.com/office/powerpoint/2010/main" val="36267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ort abstract of article from Journal" title="Picture of article from International Journal of Law and Psychiatry">
            <a:extLst>
              <a:ext uri="{FF2B5EF4-FFF2-40B4-BE49-F238E27FC236}">
                <a16:creationId xmlns:a16="http://schemas.microsoft.com/office/drawing/2014/main" id="{EB8A2F42-E9CA-1746-9276-97FA1014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77" y="-1"/>
            <a:ext cx="7389517" cy="5216769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Abstract International Journal of Law and Psychiatry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853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7340-5911-CA45-8485-6C723FD5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7B38A-240F-8347-A09B-54418E5B0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Prevalence of People with Intellectual Disabilities in Prison</a:t>
            </a:r>
          </a:p>
          <a:p>
            <a:r>
              <a:rPr lang="en-US" dirty="0"/>
              <a:t>Views of People with Intellectual Disabilities</a:t>
            </a:r>
          </a:p>
          <a:p>
            <a:r>
              <a:rPr lang="en-US" dirty="0"/>
              <a:t>Views of Police Officers</a:t>
            </a:r>
          </a:p>
          <a:p>
            <a:r>
              <a:rPr lang="en-US" dirty="0"/>
              <a:t>Article 13 of the UNCRPD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2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76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NDA Annual Conference 2020</vt:lpstr>
      <vt:lpstr>People with Intellectual Disabilities in Irish Prisons: Could Article 13 Hold the Key?</vt:lpstr>
      <vt:lpstr>Article Intellectual disability in Irish prisoners</vt:lpstr>
      <vt:lpstr>Abstract International Journal of Law and Pscyhiatry</vt:lpstr>
      <vt:lpstr>Abstract from Journal</vt:lpstr>
      <vt:lpstr>Abstract International Journal of Law and Psychiatry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Jacinta G. Byrne</cp:lastModifiedBy>
  <cp:revision>13</cp:revision>
  <dcterms:created xsi:type="dcterms:W3CDTF">2020-08-14T07:58:57Z</dcterms:created>
  <dcterms:modified xsi:type="dcterms:W3CDTF">2020-10-14T12:57:32Z</dcterms:modified>
</cp:coreProperties>
</file>