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8" r:id="rId3"/>
    <p:sldId id="294" r:id="rId4"/>
    <p:sldId id="283" r:id="rId5"/>
    <p:sldId id="295" r:id="rId6"/>
    <p:sldId id="296" r:id="rId7"/>
    <p:sldId id="297" r:id="rId8"/>
    <p:sldId id="259" r:id="rId9"/>
    <p:sldId id="260" r:id="rId10"/>
    <p:sldId id="261" r:id="rId11"/>
    <p:sldId id="263" r:id="rId12"/>
    <p:sldId id="274" r:id="rId13"/>
    <p:sldId id="266" r:id="rId14"/>
    <p:sldId id="264" r:id="rId15"/>
    <p:sldId id="265" r:id="rId16"/>
    <p:sldId id="268" r:id="rId17"/>
    <p:sldId id="275" r:id="rId18"/>
    <p:sldId id="269" r:id="rId19"/>
    <p:sldId id="270" r:id="rId20"/>
    <p:sldId id="276" r:id="rId21"/>
    <p:sldId id="272" r:id="rId22"/>
    <p:sldId id="277" r:id="rId23"/>
    <p:sldId id="273"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D60093"/>
    <a:srgbClr val="CC00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335DA-43C2-4D91-B9CA-292150154F2F}" v="20" dt="2020-10-08T16:11:47.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43" autoAdjust="0"/>
  </p:normalViewPr>
  <p:slideViewPr>
    <p:cSldViewPr snapToGrid="0">
      <p:cViewPr varScale="1">
        <p:scale>
          <a:sx n="54" d="100"/>
          <a:sy n="54" d="100"/>
        </p:scale>
        <p:origin x="9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Kennedy" userId="db44bb3722d995c7" providerId="LiveId" clId="{356335DA-43C2-4D91-B9CA-292150154F2F}"/>
    <pc:docChg chg="undo redo custSel mod addSld delSld modSld sldOrd">
      <pc:chgData name="Andrew Kennedy" userId="db44bb3722d995c7" providerId="LiveId" clId="{356335DA-43C2-4D91-B9CA-292150154F2F}" dt="2020-10-08T16:28:34.716" v="1522" actId="255"/>
      <pc:docMkLst>
        <pc:docMk/>
      </pc:docMkLst>
      <pc:sldChg chg="addSp delSp modSp mod">
        <pc:chgData name="Andrew Kennedy" userId="db44bb3722d995c7" providerId="LiveId" clId="{356335DA-43C2-4D91-B9CA-292150154F2F}" dt="2020-10-08T15:51:37.067" v="758" actId="1076"/>
        <pc:sldMkLst>
          <pc:docMk/>
          <pc:sldMk cId="2467145841" sldId="258"/>
        </pc:sldMkLst>
        <pc:spChg chg="mod">
          <ac:chgData name="Andrew Kennedy" userId="db44bb3722d995c7" providerId="LiveId" clId="{356335DA-43C2-4D91-B9CA-292150154F2F}" dt="2020-10-08T15:51:30.572" v="757" actId="1076"/>
          <ac:spMkLst>
            <pc:docMk/>
            <pc:sldMk cId="2467145841" sldId="258"/>
            <ac:spMk id="2" creationId="{E6052401-D0B2-481A-AB69-D5E5B452FD21}"/>
          </ac:spMkLst>
        </pc:spChg>
        <pc:spChg chg="mod">
          <ac:chgData name="Andrew Kennedy" userId="db44bb3722d995c7" providerId="LiveId" clId="{356335DA-43C2-4D91-B9CA-292150154F2F}" dt="2020-10-08T15:51:37.067" v="758" actId="1076"/>
          <ac:spMkLst>
            <pc:docMk/>
            <pc:sldMk cId="2467145841" sldId="258"/>
            <ac:spMk id="3" creationId="{09A05940-97DC-4FDF-A5B1-08C3E75789BE}"/>
          </ac:spMkLst>
        </pc:spChg>
        <pc:picChg chg="add del mod">
          <ac:chgData name="Andrew Kennedy" userId="db44bb3722d995c7" providerId="LiveId" clId="{356335DA-43C2-4D91-B9CA-292150154F2F}" dt="2020-10-08T15:51:26.171" v="756" actId="1076"/>
          <ac:picMkLst>
            <pc:docMk/>
            <pc:sldMk cId="2467145841" sldId="258"/>
            <ac:picMk id="5" creationId="{831263ED-F066-45E6-A9E6-BC2A9F9411FE}"/>
          </ac:picMkLst>
        </pc:picChg>
      </pc:sldChg>
      <pc:sldChg chg="delSp modSp mod ord">
        <pc:chgData name="Andrew Kennedy" userId="db44bb3722d995c7" providerId="LiveId" clId="{356335DA-43C2-4D91-B9CA-292150154F2F}" dt="2020-10-08T16:27:35.564" v="1517"/>
        <pc:sldMkLst>
          <pc:docMk/>
          <pc:sldMk cId="453021480" sldId="261"/>
        </pc:sldMkLst>
        <pc:spChg chg="mod">
          <ac:chgData name="Andrew Kennedy" userId="db44bb3722d995c7" providerId="LiveId" clId="{356335DA-43C2-4D91-B9CA-292150154F2F}" dt="2020-10-08T16:27:22.797" v="1515" actId="255"/>
          <ac:spMkLst>
            <pc:docMk/>
            <pc:sldMk cId="453021480" sldId="261"/>
            <ac:spMk id="3" creationId="{09A05940-97DC-4FDF-A5B1-08C3E75789BE}"/>
          </ac:spMkLst>
        </pc:spChg>
        <pc:inkChg chg="del">
          <ac:chgData name="Andrew Kennedy" userId="db44bb3722d995c7" providerId="LiveId" clId="{356335DA-43C2-4D91-B9CA-292150154F2F}" dt="2020-10-08T15:23:22.994" v="2" actId="478"/>
          <ac:inkMkLst>
            <pc:docMk/>
            <pc:sldMk cId="453021480" sldId="261"/>
            <ac:inkMk id="7" creationId="{00000000-0000-0000-0000-000000000000}"/>
          </ac:inkMkLst>
        </pc:inkChg>
        <pc:inkChg chg="del">
          <ac:chgData name="Andrew Kennedy" userId="db44bb3722d995c7" providerId="LiveId" clId="{356335DA-43C2-4D91-B9CA-292150154F2F}" dt="2020-10-08T15:23:26.037" v="3" actId="478"/>
          <ac:inkMkLst>
            <pc:docMk/>
            <pc:sldMk cId="453021480" sldId="261"/>
            <ac:inkMk id="9" creationId="{00000000-0000-0000-0000-000000000000}"/>
          </ac:inkMkLst>
        </pc:inkChg>
      </pc:sldChg>
      <pc:sldChg chg="modSp mod">
        <pc:chgData name="Andrew Kennedy" userId="db44bb3722d995c7" providerId="LiveId" clId="{356335DA-43C2-4D91-B9CA-292150154F2F}" dt="2020-10-08T15:24:46.719" v="14" actId="20577"/>
        <pc:sldMkLst>
          <pc:docMk/>
          <pc:sldMk cId="3742975527" sldId="263"/>
        </pc:sldMkLst>
        <pc:spChg chg="mod">
          <ac:chgData name="Andrew Kennedy" userId="db44bb3722d995c7" providerId="LiveId" clId="{356335DA-43C2-4D91-B9CA-292150154F2F}" dt="2020-10-08T15:24:46.719" v="14" actId="20577"/>
          <ac:spMkLst>
            <pc:docMk/>
            <pc:sldMk cId="3742975527" sldId="263"/>
            <ac:spMk id="3" creationId="{09A05940-97DC-4FDF-A5B1-08C3E75789BE}"/>
          </ac:spMkLst>
        </pc:spChg>
      </pc:sldChg>
      <pc:sldChg chg="modSp mod">
        <pc:chgData name="Andrew Kennedy" userId="db44bb3722d995c7" providerId="LiveId" clId="{356335DA-43C2-4D91-B9CA-292150154F2F}" dt="2020-10-08T16:18:21.161" v="1463" actId="255"/>
        <pc:sldMkLst>
          <pc:docMk/>
          <pc:sldMk cId="2706463661" sldId="264"/>
        </pc:sldMkLst>
        <pc:spChg chg="mod">
          <ac:chgData name="Andrew Kennedy" userId="db44bb3722d995c7" providerId="LiveId" clId="{356335DA-43C2-4D91-B9CA-292150154F2F}" dt="2020-10-08T16:18:21.161" v="1463" actId="255"/>
          <ac:spMkLst>
            <pc:docMk/>
            <pc:sldMk cId="2706463661" sldId="264"/>
            <ac:spMk id="3" creationId="{09A05940-97DC-4FDF-A5B1-08C3E75789BE}"/>
          </ac:spMkLst>
        </pc:spChg>
      </pc:sldChg>
      <pc:sldChg chg="modSp mod">
        <pc:chgData name="Andrew Kennedy" userId="db44bb3722d995c7" providerId="LiveId" clId="{356335DA-43C2-4D91-B9CA-292150154F2F}" dt="2020-10-08T16:18:43.540" v="1466" actId="27636"/>
        <pc:sldMkLst>
          <pc:docMk/>
          <pc:sldMk cId="1271363682" sldId="265"/>
        </pc:sldMkLst>
        <pc:spChg chg="mod">
          <ac:chgData name="Andrew Kennedy" userId="db44bb3722d995c7" providerId="LiveId" clId="{356335DA-43C2-4D91-B9CA-292150154F2F}" dt="2020-10-08T15:36:04.195" v="248" actId="20577"/>
          <ac:spMkLst>
            <pc:docMk/>
            <pc:sldMk cId="1271363682" sldId="265"/>
            <ac:spMk id="2" creationId="{E6052401-D0B2-481A-AB69-D5E5B452FD21}"/>
          </ac:spMkLst>
        </pc:spChg>
        <pc:spChg chg="mod">
          <ac:chgData name="Andrew Kennedy" userId="db44bb3722d995c7" providerId="LiveId" clId="{356335DA-43C2-4D91-B9CA-292150154F2F}" dt="2020-10-08T16:18:43.540" v="1466" actId="27636"/>
          <ac:spMkLst>
            <pc:docMk/>
            <pc:sldMk cId="1271363682" sldId="265"/>
            <ac:spMk id="3" creationId="{09A05940-97DC-4FDF-A5B1-08C3E75789BE}"/>
          </ac:spMkLst>
        </pc:spChg>
      </pc:sldChg>
      <pc:sldChg chg="modSp mod">
        <pc:chgData name="Andrew Kennedy" userId="db44bb3722d995c7" providerId="LiveId" clId="{356335DA-43C2-4D91-B9CA-292150154F2F}" dt="2020-10-08T16:18:32.064" v="1464" actId="255"/>
        <pc:sldMkLst>
          <pc:docMk/>
          <pc:sldMk cId="3602584990" sldId="266"/>
        </pc:sldMkLst>
        <pc:spChg chg="mod">
          <ac:chgData name="Andrew Kennedy" userId="db44bb3722d995c7" providerId="LiveId" clId="{356335DA-43C2-4D91-B9CA-292150154F2F}" dt="2020-10-08T16:18:32.064" v="1464" actId="255"/>
          <ac:spMkLst>
            <pc:docMk/>
            <pc:sldMk cId="3602584990" sldId="266"/>
            <ac:spMk id="3" creationId="{09A05940-97DC-4FDF-A5B1-08C3E75789BE}"/>
          </ac:spMkLst>
        </pc:spChg>
      </pc:sldChg>
      <pc:sldChg chg="delSp modSp mod">
        <pc:chgData name="Andrew Kennedy" userId="db44bb3722d995c7" providerId="LiveId" clId="{356335DA-43C2-4D91-B9CA-292150154F2F}" dt="2020-10-08T16:19:22.968" v="1473" actId="255"/>
        <pc:sldMkLst>
          <pc:docMk/>
          <pc:sldMk cId="492972269" sldId="268"/>
        </pc:sldMkLst>
        <pc:spChg chg="mod">
          <ac:chgData name="Andrew Kennedy" userId="db44bb3722d995c7" providerId="LiveId" clId="{356335DA-43C2-4D91-B9CA-292150154F2F}" dt="2020-10-08T16:19:22.968" v="1473" actId="255"/>
          <ac:spMkLst>
            <pc:docMk/>
            <pc:sldMk cId="492972269" sldId="268"/>
            <ac:spMk id="3" creationId="{09A05940-97DC-4FDF-A5B1-08C3E75789BE}"/>
          </ac:spMkLst>
        </pc:spChg>
        <pc:inkChg chg="del">
          <ac:chgData name="Andrew Kennedy" userId="db44bb3722d995c7" providerId="LiveId" clId="{356335DA-43C2-4D91-B9CA-292150154F2F}" dt="2020-10-08T16:19:07.055" v="1467" actId="478"/>
          <ac:inkMkLst>
            <pc:docMk/>
            <pc:sldMk cId="492972269" sldId="268"/>
            <ac:inkMk id="6" creationId="{00000000-0000-0000-0000-000000000000}"/>
          </ac:inkMkLst>
        </pc:inkChg>
      </pc:sldChg>
      <pc:sldChg chg="modSp mod">
        <pc:chgData name="Andrew Kennedy" userId="db44bb3722d995c7" providerId="LiveId" clId="{356335DA-43C2-4D91-B9CA-292150154F2F}" dt="2020-10-08T16:19:49.471" v="1481" actId="255"/>
        <pc:sldMkLst>
          <pc:docMk/>
          <pc:sldMk cId="1244544893" sldId="269"/>
        </pc:sldMkLst>
        <pc:spChg chg="mod">
          <ac:chgData name="Andrew Kennedy" userId="db44bb3722d995c7" providerId="LiveId" clId="{356335DA-43C2-4D91-B9CA-292150154F2F}" dt="2020-10-08T16:19:49.471" v="1481" actId="255"/>
          <ac:spMkLst>
            <pc:docMk/>
            <pc:sldMk cId="1244544893" sldId="269"/>
            <ac:spMk id="3" creationId="{09A05940-97DC-4FDF-A5B1-08C3E75789BE}"/>
          </ac:spMkLst>
        </pc:spChg>
      </pc:sldChg>
      <pc:sldChg chg="modSp mod">
        <pc:chgData name="Andrew Kennedy" userId="db44bb3722d995c7" providerId="LiveId" clId="{356335DA-43C2-4D91-B9CA-292150154F2F}" dt="2020-10-08T16:28:23.476" v="1521" actId="14100"/>
        <pc:sldMkLst>
          <pc:docMk/>
          <pc:sldMk cId="1462762697" sldId="270"/>
        </pc:sldMkLst>
        <pc:spChg chg="mod">
          <ac:chgData name="Andrew Kennedy" userId="db44bb3722d995c7" providerId="LiveId" clId="{356335DA-43C2-4D91-B9CA-292150154F2F}" dt="2020-10-08T15:36:28.891" v="270" actId="207"/>
          <ac:spMkLst>
            <pc:docMk/>
            <pc:sldMk cId="1462762697" sldId="270"/>
            <ac:spMk id="2" creationId="{E6052401-D0B2-481A-AB69-D5E5B452FD21}"/>
          </ac:spMkLst>
        </pc:spChg>
        <pc:spChg chg="mod">
          <ac:chgData name="Andrew Kennedy" userId="db44bb3722d995c7" providerId="LiveId" clId="{356335DA-43C2-4D91-B9CA-292150154F2F}" dt="2020-10-08T16:28:23.476" v="1521" actId="14100"/>
          <ac:spMkLst>
            <pc:docMk/>
            <pc:sldMk cId="1462762697" sldId="270"/>
            <ac:spMk id="3" creationId="{09A05940-97DC-4FDF-A5B1-08C3E75789BE}"/>
          </ac:spMkLst>
        </pc:spChg>
      </pc:sldChg>
      <pc:sldChg chg="modSp mod">
        <pc:chgData name="Andrew Kennedy" userId="db44bb3722d995c7" providerId="LiveId" clId="{356335DA-43C2-4D91-B9CA-292150154F2F}" dt="2020-10-08T16:28:34.716" v="1522" actId="255"/>
        <pc:sldMkLst>
          <pc:docMk/>
          <pc:sldMk cId="2229831657" sldId="272"/>
        </pc:sldMkLst>
        <pc:spChg chg="mod">
          <ac:chgData name="Andrew Kennedy" userId="db44bb3722d995c7" providerId="LiveId" clId="{356335DA-43C2-4D91-B9CA-292150154F2F}" dt="2020-10-08T15:40:47.577" v="520" actId="20577"/>
          <ac:spMkLst>
            <pc:docMk/>
            <pc:sldMk cId="2229831657" sldId="272"/>
            <ac:spMk id="2" creationId="{E6052401-D0B2-481A-AB69-D5E5B452FD21}"/>
          </ac:spMkLst>
        </pc:spChg>
        <pc:spChg chg="mod">
          <ac:chgData name="Andrew Kennedy" userId="db44bb3722d995c7" providerId="LiveId" clId="{356335DA-43C2-4D91-B9CA-292150154F2F}" dt="2020-10-08T16:28:34.716" v="1522" actId="255"/>
          <ac:spMkLst>
            <pc:docMk/>
            <pc:sldMk cId="2229831657" sldId="272"/>
            <ac:spMk id="3" creationId="{09A05940-97DC-4FDF-A5B1-08C3E75789BE}"/>
          </ac:spMkLst>
        </pc:spChg>
      </pc:sldChg>
      <pc:sldChg chg="modSp mod">
        <pc:chgData name="Andrew Kennedy" userId="db44bb3722d995c7" providerId="LiveId" clId="{356335DA-43C2-4D91-B9CA-292150154F2F}" dt="2020-10-08T16:21:39.179" v="1503" actId="27636"/>
        <pc:sldMkLst>
          <pc:docMk/>
          <pc:sldMk cId="1715442454" sldId="273"/>
        </pc:sldMkLst>
        <pc:spChg chg="mod">
          <ac:chgData name="Andrew Kennedy" userId="db44bb3722d995c7" providerId="LiveId" clId="{356335DA-43C2-4D91-B9CA-292150154F2F}" dt="2020-10-08T15:40:40.116" v="508" actId="20577"/>
          <ac:spMkLst>
            <pc:docMk/>
            <pc:sldMk cId="1715442454" sldId="273"/>
            <ac:spMk id="2" creationId="{E6052401-D0B2-481A-AB69-D5E5B452FD21}"/>
          </ac:spMkLst>
        </pc:spChg>
        <pc:spChg chg="mod">
          <ac:chgData name="Andrew Kennedy" userId="db44bb3722d995c7" providerId="LiveId" clId="{356335DA-43C2-4D91-B9CA-292150154F2F}" dt="2020-10-08T16:21:39.179" v="1503" actId="27636"/>
          <ac:spMkLst>
            <pc:docMk/>
            <pc:sldMk cId="1715442454" sldId="273"/>
            <ac:spMk id="3" creationId="{09A05940-97DC-4FDF-A5B1-08C3E75789BE}"/>
          </ac:spMkLst>
        </pc:spChg>
      </pc:sldChg>
      <pc:sldChg chg="addSp delSp modSp mod">
        <pc:chgData name="Andrew Kennedy" userId="db44bb3722d995c7" providerId="LiveId" clId="{356335DA-43C2-4D91-B9CA-292150154F2F}" dt="2020-10-08T15:43:16.437" v="627" actId="20577"/>
        <pc:sldMkLst>
          <pc:docMk/>
          <pc:sldMk cId="1895829951" sldId="274"/>
        </pc:sldMkLst>
        <pc:spChg chg="del">
          <ac:chgData name="Andrew Kennedy" userId="db44bb3722d995c7" providerId="LiveId" clId="{356335DA-43C2-4D91-B9CA-292150154F2F}" dt="2020-10-08T15:42:21.750" v="593" actId="21"/>
          <ac:spMkLst>
            <pc:docMk/>
            <pc:sldMk cId="1895829951" sldId="274"/>
            <ac:spMk id="2" creationId="{00000000-0000-0000-0000-000000000000}"/>
          </ac:spMkLst>
        </pc:spChg>
        <pc:spChg chg="del">
          <ac:chgData name="Andrew Kennedy" userId="db44bb3722d995c7" providerId="LiveId" clId="{356335DA-43C2-4D91-B9CA-292150154F2F}" dt="2020-10-08T15:42:27.317" v="594" actId="21"/>
          <ac:spMkLst>
            <pc:docMk/>
            <pc:sldMk cId="1895829951" sldId="274"/>
            <ac:spMk id="3" creationId="{00000000-0000-0000-0000-000000000000}"/>
          </ac:spMkLst>
        </pc:spChg>
        <pc:spChg chg="add del mod">
          <ac:chgData name="Andrew Kennedy" userId="db44bb3722d995c7" providerId="LiveId" clId="{356335DA-43C2-4D91-B9CA-292150154F2F}" dt="2020-10-08T15:42:29.920" v="595" actId="21"/>
          <ac:spMkLst>
            <pc:docMk/>
            <pc:sldMk cId="1895829951" sldId="274"/>
            <ac:spMk id="5" creationId="{DED2A232-3999-4167-AE94-D5E94EE1CBC3}"/>
          </ac:spMkLst>
        </pc:spChg>
        <pc:spChg chg="add del mod">
          <ac:chgData name="Andrew Kennedy" userId="db44bb3722d995c7" providerId="LiveId" clId="{356335DA-43C2-4D91-B9CA-292150154F2F}" dt="2020-10-08T15:42:47.189" v="597" actId="21"/>
          <ac:spMkLst>
            <pc:docMk/>
            <pc:sldMk cId="1895829951" sldId="274"/>
            <ac:spMk id="6" creationId="{2A37B87E-B292-4D5B-94AB-7D79099D672C}"/>
          </ac:spMkLst>
        </pc:spChg>
        <pc:spChg chg="add del mod">
          <ac:chgData name="Andrew Kennedy" userId="db44bb3722d995c7" providerId="LiveId" clId="{356335DA-43C2-4D91-B9CA-292150154F2F}" dt="2020-10-08T15:43:06.836" v="600" actId="21"/>
          <ac:spMkLst>
            <pc:docMk/>
            <pc:sldMk cId="1895829951" sldId="274"/>
            <ac:spMk id="7" creationId="{22C6CC76-96DB-44E3-B4B3-476664E53CD5}"/>
          </ac:spMkLst>
        </pc:spChg>
        <pc:spChg chg="add mod">
          <ac:chgData name="Andrew Kennedy" userId="db44bb3722d995c7" providerId="LiveId" clId="{356335DA-43C2-4D91-B9CA-292150154F2F}" dt="2020-10-08T15:43:16.437" v="627" actId="20577"/>
          <ac:spMkLst>
            <pc:docMk/>
            <pc:sldMk cId="1895829951" sldId="274"/>
            <ac:spMk id="8" creationId="{CC184BF3-9311-4382-9F9B-8304BA47EA92}"/>
          </ac:spMkLst>
        </pc:spChg>
      </pc:sldChg>
      <pc:sldChg chg="delSp modSp mod">
        <pc:chgData name="Andrew Kennedy" userId="db44bb3722d995c7" providerId="LiveId" clId="{356335DA-43C2-4D91-B9CA-292150154F2F}" dt="2020-10-08T15:34:35.333" v="238" actId="20577"/>
        <pc:sldMkLst>
          <pc:docMk/>
          <pc:sldMk cId="2788160805" sldId="275"/>
        </pc:sldMkLst>
        <pc:spChg chg="mod">
          <ac:chgData name="Andrew Kennedy" userId="db44bb3722d995c7" providerId="LiveId" clId="{356335DA-43C2-4D91-B9CA-292150154F2F}" dt="2020-10-08T15:34:35.333" v="238" actId="20577"/>
          <ac:spMkLst>
            <pc:docMk/>
            <pc:sldMk cId="2788160805" sldId="275"/>
            <ac:spMk id="2" creationId="{00000000-0000-0000-0000-000000000000}"/>
          </ac:spMkLst>
        </pc:spChg>
        <pc:spChg chg="del mod">
          <ac:chgData name="Andrew Kennedy" userId="db44bb3722d995c7" providerId="LiveId" clId="{356335DA-43C2-4D91-B9CA-292150154F2F}" dt="2020-10-08T15:29:13.987" v="130" actId="478"/>
          <ac:spMkLst>
            <pc:docMk/>
            <pc:sldMk cId="2788160805" sldId="275"/>
            <ac:spMk id="3" creationId="{00000000-0000-0000-0000-000000000000}"/>
          </ac:spMkLst>
        </pc:spChg>
      </pc:sldChg>
      <pc:sldChg chg="addSp delSp modSp mod">
        <pc:chgData name="Andrew Kennedy" userId="db44bb3722d995c7" providerId="LiveId" clId="{356335DA-43C2-4D91-B9CA-292150154F2F}" dt="2020-10-08T15:34:45.981" v="239" actId="2711"/>
        <pc:sldMkLst>
          <pc:docMk/>
          <pc:sldMk cId="4101591264" sldId="276"/>
        </pc:sldMkLst>
        <pc:spChg chg="del">
          <ac:chgData name="Andrew Kennedy" userId="db44bb3722d995c7" providerId="LiveId" clId="{356335DA-43C2-4D91-B9CA-292150154F2F}" dt="2020-10-08T15:30:04.058" v="139" actId="21"/>
          <ac:spMkLst>
            <pc:docMk/>
            <pc:sldMk cId="4101591264" sldId="276"/>
            <ac:spMk id="2" creationId="{00000000-0000-0000-0000-000000000000}"/>
          </ac:spMkLst>
        </pc:spChg>
        <pc:spChg chg="del">
          <ac:chgData name="Andrew Kennedy" userId="db44bb3722d995c7" providerId="LiveId" clId="{356335DA-43C2-4D91-B9CA-292150154F2F}" dt="2020-10-08T15:29:55.049" v="137" actId="21"/>
          <ac:spMkLst>
            <pc:docMk/>
            <pc:sldMk cId="4101591264" sldId="276"/>
            <ac:spMk id="3" creationId="{00000000-0000-0000-0000-000000000000}"/>
          </ac:spMkLst>
        </pc:spChg>
        <pc:spChg chg="add del mod">
          <ac:chgData name="Andrew Kennedy" userId="db44bb3722d995c7" providerId="LiveId" clId="{356335DA-43C2-4D91-B9CA-292150154F2F}" dt="2020-10-08T15:30:01.386" v="138" actId="21"/>
          <ac:spMkLst>
            <pc:docMk/>
            <pc:sldMk cId="4101591264" sldId="276"/>
            <ac:spMk id="5" creationId="{0BDBEEB9-FE1F-468E-A519-F208CDD20B82}"/>
          </ac:spMkLst>
        </pc:spChg>
        <pc:spChg chg="add del mod">
          <ac:chgData name="Andrew Kennedy" userId="db44bb3722d995c7" providerId="LiveId" clId="{356335DA-43C2-4D91-B9CA-292150154F2F}" dt="2020-10-08T15:30:11.472" v="141" actId="21"/>
          <ac:spMkLst>
            <pc:docMk/>
            <pc:sldMk cId="4101591264" sldId="276"/>
            <ac:spMk id="6" creationId="{D4FD8372-76EE-4D91-8706-2203ECEE5DB3}"/>
          </ac:spMkLst>
        </pc:spChg>
        <pc:spChg chg="add del mod">
          <ac:chgData name="Andrew Kennedy" userId="db44bb3722d995c7" providerId="LiveId" clId="{356335DA-43C2-4D91-B9CA-292150154F2F}" dt="2020-10-08T15:34:45.981" v="239" actId="2711"/>
          <ac:spMkLst>
            <pc:docMk/>
            <pc:sldMk cId="4101591264" sldId="276"/>
            <ac:spMk id="7" creationId="{E8C78843-88D1-4E15-B99C-44CD44290169}"/>
          </ac:spMkLst>
        </pc:spChg>
        <pc:spChg chg="add del mod">
          <ac:chgData name="Andrew Kennedy" userId="db44bb3722d995c7" providerId="LiveId" clId="{356335DA-43C2-4D91-B9CA-292150154F2F}" dt="2020-10-08T15:32:54.975" v="196" actId="21"/>
          <ac:spMkLst>
            <pc:docMk/>
            <pc:sldMk cId="4101591264" sldId="276"/>
            <ac:spMk id="9" creationId="{923EA39D-CA16-4910-99E0-10E5AFF3D0A6}"/>
          </ac:spMkLst>
        </pc:spChg>
      </pc:sldChg>
      <pc:sldChg chg="addSp delSp modSp mod">
        <pc:chgData name="Andrew Kennedy" userId="db44bb3722d995c7" providerId="LiveId" clId="{356335DA-43C2-4D91-B9CA-292150154F2F}" dt="2020-10-08T15:34:55.778" v="240" actId="2711"/>
        <pc:sldMkLst>
          <pc:docMk/>
          <pc:sldMk cId="1056711391" sldId="277"/>
        </pc:sldMkLst>
        <pc:spChg chg="add del">
          <ac:chgData name="Andrew Kennedy" userId="db44bb3722d995c7" providerId="LiveId" clId="{356335DA-43C2-4D91-B9CA-292150154F2F}" dt="2020-10-08T15:32:28.460" v="186" actId="21"/>
          <ac:spMkLst>
            <pc:docMk/>
            <pc:sldMk cId="1056711391" sldId="277"/>
            <ac:spMk id="2" creationId="{00000000-0000-0000-0000-000000000000}"/>
          </ac:spMkLst>
        </pc:spChg>
        <pc:spChg chg="add del mod">
          <ac:chgData name="Andrew Kennedy" userId="db44bb3722d995c7" providerId="LiveId" clId="{356335DA-43C2-4D91-B9CA-292150154F2F}" dt="2020-10-08T15:32:27.860" v="185" actId="21"/>
          <ac:spMkLst>
            <pc:docMk/>
            <pc:sldMk cId="1056711391" sldId="277"/>
            <ac:spMk id="3" creationId="{00000000-0000-0000-0000-000000000000}"/>
          </ac:spMkLst>
        </pc:spChg>
        <pc:spChg chg="add del mod">
          <ac:chgData name="Andrew Kennedy" userId="db44bb3722d995c7" providerId="LiveId" clId="{356335DA-43C2-4D91-B9CA-292150154F2F}" dt="2020-10-08T15:32:48.374" v="194" actId="21"/>
          <ac:spMkLst>
            <pc:docMk/>
            <pc:sldMk cId="1056711391" sldId="277"/>
            <ac:spMk id="4" creationId="{CD72883C-2173-468A-923F-DB7C83EEF095}"/>
          </ac:spMkLst>
        </pc:spChg>
        <pc:spChg chg="add mod">
          <ac:chgData name="Andrew Kennedy" userId="db44bb3722d995c7" providerId="LiveId" clId="{356335DA-43C2-4D91-B9CA-292150154F2F}" dt="2020-10-08T15:34:55.778" v="240" actId="2711"/>
          <ac:spMkLst>
            <pc:docMk/>
            <pc:sldMk cId="1056711391" sldId="277"/>
            <ac:spMk id="5" creationId="{4287F3AC-31DC-4200-81AF-F2A908B1F295}"/>
          </ac:spMkLst>
        </pc:spChg>
      </pc:sldChg>
      <pc:sldChg chg="del">
        <pc:chgData name="Andrew Kennedy" userId="db44bb3722d995c7" providerId="LiveId" clId="{356335DA-43C2-4D91-B9CA-292150154F2F}" dt="2020-10-08T15:27:27.226" v="65" actId="2696"/>
        <pc:sldMkLst>
          <pc:docMk/>
          <pc:sldMk cId="3796248394" sldId="278"/>
        </pc:sldMkLst>
      </pc:sldChg>
      <pc:sldChg chg="modSp add mod">
        <pc:chgData name="Andrew Kennedy" userId="db44bb3722d995c7" providerId="LiveId" clId="{356335DA-43C2-4D91-B9CA-292150154F2F}" dt="2020-10-08T16:15:26.396" v="1460" actId="20577"/>
        <pc:sldMkLst>
          <pc:docMk/>
          <pc:sldMk cId="2897492620" sldId="279"/>
        </pc:sldMkLst>
        <pc:spChg chg="mod">
          <ac:chgData name="Andrew Kennedy" userId="db44bb3722d995c7" providerId="LiveId" clId="{356335DA-43C2-4D91-B9CA-292150154F2F}" dt="2020-10-08T15:35:07.679" v="241" actId="255"/>
          <ac:spMkLst>
            <pc:docMk/>
            <pc:sldMk cId="2897492620" sldId="279"/>
            <ac:spMk id="2" creationId="{E6052401-D0B2-481A-AB69-D5E5B452FD21}"/>
          </ac:spMkLst>
        </pc:spChg>
        <pc:spChg chg="mod">
          <ac:chgData name="Andrew Kennedy" userId="db44bb3722d995c7" providerId="LiveId" clId="{356335DA-43C2-4D91-B9CA-292150154F2F}" dt="2020-10-08T16:15:26.396" v="1460" actId="20577"/>
          <ac:spMkLst>
            <pc:docMk/>
            <pc:sldMk cId="2897492620" sldId="279"/>
            <ac:spMk id="3" creationId="{09A05940-97DC-4FDF-A5B1-08C3E75789BE}"/>
          </ac:spMkLst>
        </pc:spChg>
      </pc:sldChg>
      <pc:sldChg chg="addSp delSp modSp add del mod">
        <pc:chgData name="Andrew Kennedy" userId="db44bb3722d995c7" providerId="LiveId" clId="{356335DA-43C2-4D91-B9CA-292150154F2F}" dt="2020-10-08T16:01:25.596" v="1250" actId="2696"/>
        <pc:sldMkLst>
          <pc:docMk/>
          <pc:sldMk cId="3781505834" sldId="280"/>
        </pc:sldMkLst>
        <pc:spChg chg="del">
          <ac:chgData name="Andrew Kennedy" userId="db44bb3722d995c7" providerId="LiveId" clId="{356335DA-43C2-4D91-B9CA-292150154F2F}" dt="2020-10-08T15:46:00.616" v="705" actId="21"/>
          <ac:spMkLst>
            <pc:docMk/>
            <pc:sldMk cId="3781505834" sldId="280"/>
            <ac:spMk id="2" creationId="{E6052401-D0B2-481A-AB69-D5E5B452FD21}"/>
          </ac:spMkLst>
        </pc:spChg>
        <pc:spChg chg="del mod">
          <ac:chgData name="Andrew Kennedy" userId="db44bb3722d995c7" providerId="LiveId" clId="{356335DA-43C2-4D91-B9CA-292150154F2F}" dt="2020-10-08T15:46:10.896" v="707" actId="21"/>
          <ac:spMkLst>
            <pc:docMk/>
            <pc:sldMk cId="3781505834" sldId="280"/>
            <ac:spMk id="3" creationId="{09A05940-97DC-4FDF-A5B1-08C3E75789BE}"/>
          </ac:spMkLst>
        </pc:spChg>
        <pc:spChg chg="add del mod">
          <ac:chgData name="Andrew Kennedy" userId="db44bb3722d995c7" providerId="LiveId" clId="{356335DA-43C2-4D91-B9CA-292150154F2F}" dt="2020-10-08T15:52:46.125" v="780" actId="113"/>
          <ac:spMkLst>
            <pc:docMk/>
            <pc:sldMk cId="3781505834" sldId="280"/>
            <ac:spMk id="5" creationId="{CA98F9FD-F93A-4BAF-AF06-ED376DB49F2D}"/>
          </ac:spMkLst>
        </pc:spChg>
        <pc:spChg chg="add del mod">
          <ac:chgData name="Andrew Kennedy" userId="db44bb3722d995c7" providerId="LiveId" clId="{356335DA-43C2-4D91-B9CA-292150154F2F}" dt="2020-10-08T15:53:27.307" v="783"/>
          <ac:spMkLst>
            <pc:docMk/>
            <pc:sldMk cId="3781505834" sldId="280"/>
            <ac:spMk id="7" creationId="{4CCC6214-6ECE-43EE-8BA0-7ED6F80EDE4D}"/>
          </ac:spMkLst>
        </pc:spChg>
        <pc:spChg chg="add mod">
          <ac:chgData name="Andrew Kennedy" userId="db44bb3722d995c7" providerId="LiveId" clId="{356335DA-43C2-4D91-B9CA-292150154F2F}" dt="2020-10-08T15:57:55.149" v="1222" actId="1076"/>
          <ac:spMkLst>
            <pc:docMk/>
            <pc:sldMk cId="3781505834" sldId="280"/>
            <ac:spMk id="8" creationId="{AE4C0230-CDBA-4A58-BCE4-3FDA17553B3C}"/>
          </ac:spMkLst>
        </pc:spChg>
        <pc:picChg chg="add del mod">
          <ac:chgData name="Andrew Kennedy" userId="db44bb3722d995c7" providerId="LiveId" clId="{356335DA-43C2-4D91-B9CA-292150154F2F}" dt="2020-10-08T15:50:15.346" v="730"/>
          <ac:picMkLst>
            <pc:docMk/>
            <pc:sldMk cId="3781505834" sldId="280"/>
            <ac:picMk id="6" creationId="{5B5AC88D-E1EA-4329-80C7-22A272528CE1}"/>
          </ac:picMkLst>
        </pc:picChg>
      </pc:sldChg>
      <pc:sldChg chg="add del">
        <pc:chgData name="Andrew Kennedy" userId="db44bb3722d995c7" providerId="LiveId" clId="{356335DA-43C2-4D91-B9CA-292150154F2F}" dt="2020-10-08T16:13:56.187" v="1455" actId="2696"/>
        <pc:sldMkLst>
          <pc:docMk/>
          <pc:sldMk cId="2451078273" sldId="281"/>
        </pc:sldMkLst>
      </pc:sldChg>
      <pc:sldChg chg="add del">
        <pc:chgData name="Andrew Kennedy" userId="db44bb3722d995c7" providerId="LiveId" clId="{356335DA-43C2-4D91-B9CA-292150154F2F}" dt="2020-10-08T16:14:01.136" v="1456" actId="2696"/>
        <pc:sldMkLst>
          <pc:docMk/>
          <pc:sldMk cId="2751275427" sldId="282"/>
        </pc:sldMkLst>
      </pc:sldChg>
      <pc:sldChg chg="addSp delSp modSp add mod setBg">
        <pc:chgData name="Andrew Kennedy" userId="db44bb3722d995c7" providerId="LiveId" clId="{356335DA-43C2-4D91-B9CA-292150154F2F}" dt="2020-10-08T16:04:02.481" v="1259" actId="26606"/>
        <pc:sldMkLst>
          <pc:docMk/>
          <pc:sldMk cId="1521731744" sldId="283"/>
        </pc:sldMkLst>
        <pc:spChg chg="add del mod">
          <ac:chgData name="Andrew Kennedy" userId="db44bb3722d995c7" providerId="LiveId" clId="{356335DA-43C2-4D91-B9CA-292150154F2F}" dt="2020-10-08T16:03:05.487" v="1252" actId="21"/>
          <ac:spMkLst>
            <pc:docMk/>
            <pc:sldMk cId="1521731744" sldId="283"/>
            <ac:spMk id="3" creationId="{2F1D7836-7B2B-4FA7-A3C9-99B7B0A9031D}"/>
          </ac:spMkLst>
        </pc:spChg>
        <pc:spChg chg="del mod">
          <ac:chgData name="Andrew Kennedy" userId="db44bb3722d995c7" providerId="LiveId" clId="{356335DA-43C2-4D91-B9CA-292150154F2F}" dt="2020-10-08T16:01:34.304" v="1251" actId="21"/>
          <ac:spMkLst>
            <pc:docMk/>
            <pc:sldMk cId="1521731744" sldId="283"/>
            <ac:spMk id="5" creationId="{CA98F9FD-F93A-4BAF-AF06-ED376DB49F2D}"/>
          </ac:spMkLst>
        </pc:spChg>
        <pc:spChg chg="add del">
          <ac:chgData name="Andrew Kennedy" userId="db44bb3722d995c7" providerId="LiveId" clId="{356335DA-43C2-4D91-B9CA-292150154F2F}" dt="2020-10-08T16:04:02.481" v="1259" actId="26606"/>
          <ac:spMkLst>
            <pc:docMk/>
            <pc:sldMk cId="1521731744" sldId="283"/>
            <ac:spMk id="6" creationId="{A2509F26-B5DC-4BA7-B476-4CB044237A2E}"/>
          </ac:spMkLst>
        </pc:spChg>
        <pc:spChg chg="add del">
          <ac:chgData name="Andrew Kennedy" userId="db44bb3722d995c7" providerId="LiveId" clId="{356335DA-43C2-4D91-B9CA-292150154F2F}" dt="2020-10-08T16:04:02.481" v="1259" actId="26606"/>
          <ac:spMkLst>
            <pc:docMk/>
            <pc:sldMk cId="1521731744" sldId="283"/>
            <ac:spMk id="7" creationId="{DB103EB1-B135-4526-B883-33228FC27FF1}"/>
          </ac:spMkLst>
        </pc:spChg>
        <pc:spChg chg="del mod">
          <ac:chgData name="Andrew Kennedy" userId="db44bb3722d995c7" providerId="LiveId" clId="{356335DA-43C2-4D91-B9CA-292150154F2F}" dt="2020-10-08T16:01:03.479" v="1246"/>
          <ac:spMkLst>
            <pc:docMk/>
            <pc:sldMk cId="1521731744" sldId="283"/>
            <ac:spMk id="8" creationId="{AE4C0230-CDBA-4A58-BCE4-3FDA17553B3C}"/>
          </ac:spMkLst>
        </pc:spChg>
        <pc:spChg chg="add del">
          <ac:chgData name="Andrew Kennedy" userId="db44bb3722d995c7" providerId="LiveId" clId="{356335DA-43C2-4D91-B9CA-292150154F2F}" dt="2020-10-08T16:03:45.289" v="1257" actId="26606"/>
          <ac:spMkLst>
            <pc:docMk/>
            <pc:sldMk cId="1521731744" sldId="283"/>
            <ac:spMk id="9" creationId="{32BC26D8-82FB-445E-AA49-62A77D7C1EE0}"/>
          </ac:spMkLst>
        </pc:spChg>
        <pc:spChg chg="add del">
          <ac:chgData name="Andrew Kennedy" userId="db44bb3722d995c7" providerId="LiveId" clId="{356335DA-43C2-4D91-B9CA-292150154F2F}" dt="2020-10-08T16:03:45.289" v="1257" actId="26606"/>
          <ac:spMkLst>
            <pc:docMk/>
            <pc:sldMk cId="1521731744" sldId="283"/>
            <ac:spMk id="11" creationId="{CB44330D-EA18-4254-AA95-EB49948539B8}"/>
          </ac:spMkLst>
        </pc:spChg>
        <pc:picChg chg="add mod">
          <ac:chgData name="Andrew Kennedy" userId="db44bb3722d995c7" providerId="LiveId" clId="{356335DA-43C2-4D91-B9CA-292150154F2F}" dt="2020-10-08T16:04:02.481" v="1259" actId="26606"/>
          <ac:picMkLst>
            <pc:docMk/>
            <pc:sldMk cId="1521731744" sldId="283"/>
            <ac:picMk id="4" creationId="{E8B3C6A0-286A-4125-B542-F3DF3CF36474}"/>
          </ac:picMkLst>
        </pc:picChg>
      </pc:sldChg>
      <pc:sldChg chg="modSp add mod">
        <pc:chgData name="Andrew Kennedy" userId="db44bb3722d995c7" providerId="LiveId" clId="{356335DA-43C2-4D91-B9CA-292150154F2F}" dt="2020-10-08T16:01:19.699" v="1249" actId="1076"/>
        <pc:sldMkLst>
          <pc:docMk/>
          <pc:sldMk cId="1798827026" sldId="294"/>
        </pc:sldMkLst>
        <pc:picChg chg="mod">
          <ac:chgData name="Andrew Kennedy" userId="db44bb3722d995c7" providerId="LiveId" clId="{356335DA-43C2-4D91-B9CA-292150154F2F}" dt="2020-10-08T16:01:19.699" v="1249" actId="1076"/>
          <ac:picMkLst>
            <pc:docMk/>
            <pc:sldMk cId="1798827026" sldId="294"/>
            <ac:picMk id="3" creationId="{00000000-0000-0000-0000-000000000000}"/>
          </ac:picMkLst>
        </pc:picChg>
      </pc:sldChg>
      <pc:sldChg chg="modSp add mod ord">
        <pc:chgData name="Andrew Kennedy" userId="db44bb3722d995c7" providerId="LiveId" clId="{356335DA-43C2-4D91-B9CA-292150154F2F}" dt="2020-10-08T16:08:50.700" v="1407" actId="20577"/>
        <pc:sldMkLst>
          <pc:docMk/>
          <pc:sldMk cId="3134416085" sldId="295"/>
        </pc:sldMkLst>
        <pc:spChg chg="mod">
          <ac:chgData name="Andrew Kennedy" userId="db44bb3722d995c7" providerId="LiveId" clId="{356335DA-43C2-4D91-B9CA-292150154F2F}" dt="2020-10-08T16:05:14.172" v="1366" actId="207"/>
          <ac:spMkLst>
            <pc:docMk/>
            <pc:sldMk cId="3134416085" sldId="295"/>
            <ac:spMk id="2" creationId="{E6052401-D0B2-481A-AB69-D5E5B452FD21}"/>
          </ac:spMkLst>
        </pc:spChg>
        <pc:spChg chg="mod">
          <ac:chgData name="Andrew Kennedy" userId="db44bb3722d995c7" providerId="LiveId" clId="{356335DA-43C2-4D91-B9CA-292150154F2F}" dt="2020-10-08T16:08:50.700" v="1407" actId="20577"/>
          <ac:spMkLst>
            <pc:docMk/>
            <pc:sldMk cId="3134416085" sldId="295"/>
            <ac:spMk id="3" creationId="{09A05940-97DC-4FDF-A5B1-08C3E75789BE}"/>
          </ac:spMkLst>
        </pc:spChg>
      </pc:sldChg>
      <pc:sldChg chg="addSp delSp modSp add mod">
        <pc:chgData name="Andrew Kennedy" userId="db44bb3722d995c7" providerId="LiveId" clId="{356335DA-43C2-4D91-B9CA-292150154F2F}" dt="2020-10-08T16:24:09.314" v="1513" actId="20577"/>
        <pc:sldMkLst>
          <pc:docMk/>
          <pc:sldMk cId="3689258300" sldId="296"/>
        </pc:sldMkLst>
        <pc:spChg chg="del">
          <ac:chgData name="Andrew Kennedy" userId="db44bb3722d995c7" providerId="LiveId" clId="{356335DA-43C2-4D91-B9CA-292150154F2F}" dt="2020-10-08T16:09:27.492" v="1409" actId="21"/>
          <ac:spMkLst>
            <pc:docMk/>
            <pc:sldMk cId="3689258300" sldId="296"/>
            <ac:spMk id="2" creationId="{E6052401-D0B2-481A-AB69-D5E5B452FD21}"/>
          </ac:spMkLst>
        </pc:spChg>
        <pc:spChg chg="del mod">
          <ac:chgData name="Andrew Kennedy" userId="db44bb3722d995c7" providerId="LiveId" clId="{356335DA-43C2-4D91-B9CA-292150154F2F}" dt="2020-10-08T16:09:43.075" v="1413" actId="21"/>
          <ac:spMkLst>
            <pc:docMk/>
            <pc:sldMk cId="3689258300" sldId="296"/>
            <ac:spMk id="3" creationId="{09A05940-97DC-4FDF-A5B1-08C3E75789BE}"/>
          </ac:spMkLst>
        </pc:spChg>
        <pc:spChg chg="add del mod">
          <ac:chgData name="Andrew Kennedy" userId="db44bb3722d995c7" providerId="LiveId" clId="{356335DA-43C2-4D91-B9CA-292150154F2F}" dt="2020-10-08T16:09:45.646" v="1414" actId="21"/>
          <ac:spMkLst>
            <pc:docMk/>
            <pc:sldMk cId="3689258300" sldId="296"/>
            <ac:spMk id="5" creationId="{97F32366-EC2A-4913-89A0-B34CB74E4CDD}"/>
          </ac:spMkLst>
        </pc:spChg>
        <pc:spChg chg="add del mod">
          <ac:chgData name="Andrew Kennedy" userId="db44bb3722d995c7" providerId="LiveId" clId="{356335DA-43C2-4D91-B9CA-292150154F2F}" dt="2020-10-08T16:09:34.790" v="1411"/>
          <ac:spMkLst>
            <pc:docMk/>
            <pc:sldMk cId="3689258300" sldId="296"/>
            <ac:spMk id="6" creationId="{70C7CA5B-2D81-4980-854A-19AF8F2EC06F}"/>
          </ac:spMkLst>
        </pc:spChg>
        <pc:spChg chg="add mod">
          <ac:chgData name="Andrew Kennedy" userId="db44bb3722d995c7" providerId="LiveId" clId="{356335DA-43C2-4D91-B9CA-292150154F2F}" dt="2020-10-08T16:24:09.314" v="1513" actId="20577"/>
          <ac:spMkLst>
            <pc:docMk/>
            <pc:sldMk cId="3689258300" sldId="296"/>
            <ac:spMk id="10" creationId="{9765C120-79B0-4E01-9A1A-C951FDB9D897}"/>
          </ac:spMkLst>
        </pc:spChg>
        <pc:picChg chg="add mod">
          <ac:chgData name="Andrew Kennedy" userId="db44bb3722d995c7" providerId="LiveId" clId="{356335DA-43C2-4D91-B9CA-292150154F2F}" dt="2020-10-08T16:10:51.265" v="1431" actId="14100"/>
          <ac:picMkLst>
            <pc:docMk/>
            <pc:sldMk cId="3689258300" sldId="296"/>
            <ac:picMk id="8" creationId="{2CD1E865-31F5-4CE2-92F7-2E97C78E13C4}"/>
          </ac:picMkLst>
        </pc:picChg>
      </pc:sldChg>
      <pc:sldChg chg="addSp modSp new mod">
        <pc:chgData name="Andrew Kennedy" userId="db44bb3722d995c7" providerId="LiveId" clId="{356335DA-43C2-4D91-B9CA-292150154F2F}" dt="2020-10-08T16:13:10.765" v="1454" actId="1076"/>
        <pc:sldMkLst>
          <pc:docMk/>
          <pc:sldMk cId="4182142108" sldId="297"/>
        </pc:sldMkLst>
        <pc:picChg chg="add mod">
          <ac:chgData name="Andrew Kennedy" userId="db44bb3722d995c7" providerId="LiveId" clId="{356335DA-43C2-4D91-B9CA-292150154F2F}" dt="2020-10-08T16:13:10.765" v="1454" actId="1076"/>
          <ac:picMkLst>
            <pc:docMk/>
            <pc:sldMk cId="4182142108" sldId="297"/>
            <ac:picMk id="3" creationId="{5605CA97-FB4E-4B3B-ACCD-9469EF2765B0}"/>
          </ac:picMkLst>
        </pc:picChg>
      </pc:sldChg>
    </pc:docChg>
  </pc:docChgLst>
  <pc:docChgLst>
    <pc:chgData name="Andrew Kennedy" userId="db44bb3722d995c7" providerId="LiveId" clId="{59365D69-9FD0-4574-8BF6-3924559462E7}"/>
    <pc:docChg chg="undo custSel addSld delSld modSld sldOrd">
      <pc:chgData name="Andrew Kennedy" userId="db44bb3722d995c7" providerId="LiveId" clId="{59365D69-9FD0-4574-8BF6-3924559462E7}" dt="2020-10-08T10:15:57.568" v="1504" actId="20577"/>
      <pc:docMkLst>
        <pc:docMk/>
      </pc:docMkLst>
      <pc:sldChg chg="modSp mod">
        <pc:chgData name="Andrew Kennedy" userId="db44bb3722d995c7" providerId="LiveId" clId="{59365D69-9FD0-4574-8BF6-3924559462E7}" dt="2020-10-07T12:03:06.723" v="222" actId="207"/>
        <pc:sldMkLst>
          <pc:docMk/>
          <pc:sldMk cId="2467145841" sldId="258"/>
        </pc:sldMkLst>
        <pc:spChg chg="mod">
          <ac:chgData name="Andrew Kennedy" userId="db44bb3722d995c7" providerId="LiveId" clId="{59365D69-9FD0-4574-8BF6-3924559462E7}" dt="2020-10-07T11:56:52.370" v="131" actId="14100"/>
          <ac:spMkLst>
            <pc:docMk/>
            <pc:sldMk cId="2467145841" sldId="258"/>
            <ac:spMk id="2" creationId="{E6052401-D0B2-481A-AB69-D5E5B452FD21}"/>
          </ac:spMkLst>
        </pc:spChg>
        <pc:spChg chg="mod">
          <ac:chgData name="Andrew Kennedy" userId="db44bb3722d995c7" providerId="LiveId" clId="{59365D69-9FD0-4574-8BF6-3924559462E7}" dt="2020-10-07T12:03:06.723" v="222" actId="207"/>
          <ac:spMkLst>
            <pc:docMk/>
            <pc:sldMk cId="2467145841" sldId="258"/>
            <ac:spMk id="3" creationId="{09A05940-97DC-4FDF-A5B1-08C3E75789BE}"/>
          </ac:spMkLst>
        </pc:spChg>
      </pc:sldChg>
      <pc:sldChg chg="modSp add mod">
        <pc:chgData name="Andrew Kennedy" userId="db44bb3722d995c7" providerId="LiveId" clId="{59365D69-9FD0-4574-8BF6-3924559462E7}" dt="2020-10-07T12:01:59.349" v="192" actId="120"/>
        <pc:sldMkLst>
          <pc:docMk/>
          <pc:sldMk cId="3365803972" sldId="259"/>
        </pc:sldMkLst>
        <pc:spChg chg="mod">
          <ac:chgData name="Andrew Kennedy" userId="db44bb3722d995c7" providerId="LiveId" clId="{59365D69-9FD0-4574-8BF6-3924559462E7}" dt="2020-10-07T11:59:52.004" v="171" actId="207"/>
          <ac:spMkLst>
            <pc:docMk/>
            <pc:sldMk cId="3365803972" sldId="259"/>
            <ac:spMk id="2" creationId="{E6052401-D0B2-481A-AB69-D5E5B452FD21}"/>
          </ac:spMkLst>
        </pc:spChg>
        <pc:spChg chg="mod">
          <ac:chgData name="Andrew Kennedy" userId="db44bb3722d995c7" providerId="LiveId" clId="{59365D69-9FD0-4574-8BF6-3924559462E7}" dt="2020-10-07T12:01:59.349" v="192" actId="120"/>
          <ac:spMkLst>
            <pc:docMk/>
            <pc:sldMk cId="3365803972" sldId="259"/>
            <ac:spMk id="3" creationId="{09A05940-97DC-4FDF-A5B1-08C3E75789BE}"/>
          </ac:spMkLst>
        </pc:spChg>
      </pc:sldChg>
      <pc:sldChg chg="modSp add mod">
        <pc:chgData name="Andrew Kennedy" userId="db44bb3722d995c7" providerId="LiveId" clId="{59365D69-9FD0-4574-8BF6-3924559462E7}" dt="2020-10-07T12:04:04.623" v="235" actId="5793"/>
        <pc:sldMkLst>
          <pc:docMk/>
          <pc:sldMk cId="891462060" sldId="260"/>
        </pc:sldMkLst>
        <pc:spChg chg="mod">
          <ac:chgData name="Andrew Kennedy" userId="db44bb3722d995c7" providerId="LiveId" clId="{59365D69-9FD0-4574-8BF6-3924559462E7}" dt="2020-10-07T12:03:24.627" v="223" actId="207"/>
          <ac:spMkLst>
            <pc:docMk/>
            <pc:sldMk cId="891462060" sldId="260"/>
            <ac:spMk id="2" creationId="{E6052401-D0B2-481A-AB69-D5E5B452FD21}"/>
          </ac:spMkLst>
        </pc:spChg>
        <pc:spChg chg="mod">
          <ac:chgData name="Andrew Kennedy" userId="db44bb3722d995c7" providerId="LiveId" clId="{59365D69-9FD0-4574-8BF6-3924559462E7}" dt="2020-10-07T12:04:04.623" v="235" actId="5793"/>
          <ac:spMkLst>
            <pc:docMk/>
            <pc:sldMk cId="891462060" sldId="260"/>
            <ac:spMk id="3" creationId="{09A05940-97DC-4FDF-A5B1-08C3E75789BE}"/>
          </ac:spMkLst>
        </pc:spChg>
      </pc:sldChg>
      <pc:sldChg chg="modSp add mod">
        <pc:chgData name="Andrew Kennedy" userId="db44bb3722d995c7" providerId="LiveId" clId="{59365D69-9FD0-4574-8BF6-3924559462E7}" dt="2020-10-07T14:12:49.235" v="241" actId="20577"/>
        <pc:sldMkLst>
          <pc:docMk/>
          <pc:sldMk cId="453021480" sldId="261"/>
        </pc:sldMkLst>
        <pc:spChg chg="mod">
          <ac:chgData name="Andrew Kennedy" userId="db44bb3722d995c7" providerId="LiveId" clId="{59365D69-9FD0-4574-8BF6-3924559462E7}" dt="2020-10-07T14:12:49.235" v="241" actId="20577"/>
          <ac:spMkLst>
            <pc:docMk/>
            <pc:sldMk cId="453021480" sldId="261"/>
            <ac:spMk id="3" creationId="{09A05940-97DC-4FDF-A5B1-08C3E75789BE}"/>
          </ac:spMkLst>
        </pc:spChg>
      </pc:sldChg>
      <pc:sldChg chg="modSp del mod">
        <pc:chgData name="Andrew Kennedy" userId="db44bb3722d995c7" providerId="LiveId" clId="{59365D69-9FD0-4574-8BF6-3924559462E7}" dt="2020-10-07T14:54:44.289" v="853" actId="2696"/>
        <pc:sldMkLst>
          <pc:docMk/>
          <pc:sldMk cId="506250881" sldId="262"/>
        </pc:sldMkLst>
        <pc:spChg chg="mod">
          <ac:chgData name="Andrew Kennedy" userId="db44bb3722d995c7" providerId="LiveId" clId="{59365D69-9FD0-4574-8BF6-3924559462E7}" dt="2020-10-07T14:48:14.592" v="511" actId="207"/>
          <ac:spMkLst>
            <pc:docMk/>
            <pc:sldMk cId="506250881" sldId="262"/>
            <ac:spMk id="2" creationId="{E6052401-D0B2-481A-AB69-D5E5B452FD21}"/>
          </ac:spMkLst>
        </pc:spChg>
        <pc:spChg chg="mod">
          <ac:chgData name="Andrew Kennedy" userId="db44bb3722d995c7" providerId="LiveId" clId="{59365D69-9FD0-4574-8BF6-3924559462E7}" dt="2020-10-07T14:49:17.150" v="547" actId="14100"/>
          <ac:spMkLst>
            <pc:docMk/>
            <pc:sldMk cId="506250881" sldId="262"/>
            <ac:spMk id="3" creationId="{09A05940-97DC-4FDF-A5B1-08C3E75789BE}"/>
          </ac:spMkLst>
        </pc:spChg>
      </pc:sldChg>
      <pc:sldChg chg="modSp add mod">
        <pc:chgData name="Andrew Kennedy" userId="db44bb3722d995c7" providerId="LiveId" clId="{59365D69-9FD0-4574-8BF6-3924559462E7}" dt="2020-10-07T15:31:58.140" v="1216" actId="20577"/>
        <pc:sldMkLst>
          <pc:docMk/>
          <pc:sldMk cId="2706463661" sldId="264"/>
        </pc:sldMkLst>
        <pc:spChg chg="mod">
          <ac:chgData name="Andrew Kennedy" userId="db44bb3722d995c7" providerId="LiveId" clId="{59365D69-9FD0-4574-8BF6-3924559462E7}" dt="2020-10-07T15:31:58.140" v="1216" actId="20577"/>
          <ac:spMkLst>
            <pc:docMk/>
            <pc:sldMk cId="2706463661" sldId="264"/>
            <ac:spMk id="2" creationId="{E6052401-D0B2-481A-AB69-D5E5B452FD21}"/>
          </ac:spMkLst>
        </pc:spChg>
        <pc:spChg chg="mod">
          <ac:chgData name="Andrew Kennedy" userId="db44bb3722d995c7" providerId="LiveId" clId="{59365D69-9FD0-4574-8BF6-3924559462E7}" dt="2020-10-07T14:53:39.983" v="838" actId="20577"/>
          <ac:spMkLst>
            <pc:docMk/>
            <pc:sldMk cId="2706463661" sldId="264"/>
            <ac:spMk id="3" creationId="{09A05940-97DC-4FDF-A5B1-08C3E75789BE}"/>
          </ac:spMkLst>
        </pc:spChg>
      </pc:sldChg>
      <pc:sldChg chg="modSp add mod ord">
        <pc:chgData name="Andrew Kennedy" userId="db44bb3722d995c7" providerId="LiveId" clId="{59365D69-9FD0-4574-8BF6-3924559462E7}" dt="2020-10-07T15:01:09.638" v="1080" actId="20577"/>
        <pc:sldMkLst>
          <pc:docMk/>
          <pc:sldMk cId="1271363682" sldId="265"/>
        </pc:sldMkLst>
        <pc:spChg chg="mod">
          <ac:chgData name="Andrew Kennedy" userId="db44bb3722d995c7" providerId="LiveId" clId="{59365D69-9FD0-4574-8BF6-3924559462E7}" dt="2020-10-07T15:00:18.345" v="1072" actId="20577"/>
          <ac:spMkLst>
            <pc:docMk/>
            <pc:sldMk cId="1271363682" sldId="265"/>
            <ac:spMk id="2" creationId="{E6052401-D0B2-481A-AB69-D5E5B452FD21}"/>
          </ac:spMkLst>
        </pc:spChg>
        <pc:spChg chg="mod">
          <ac:chgData name="Andrew Kennedy" userId="db44bb3722d995c7" providerId="LiveId" clId="{59365D69-9FD0-4574-8BF6-3924559462E7}" dt="2020-10-07T15:01:09.638" v="1080" actId="20577"/>
          <ac:spMkLst>
            <pc:docMk/>
            <pc:sldMk cId="1271363682" sldId="265"/>
            <ac:spMk id="3" creationId="{09A05940-97DC-4FDF-A5B1-08C3E75789BE}"/>
          </ac:spMkLst>
        </pc:spChg>
      </pc:sldChg>
      <pc:sldChg chg="modSp add mod">
        <pc:chgData name="Andrew Kennedy" userId="db44bb3722d995c7" providerId="LiveId" clId="{59365D69-9FD0-4574-8BF6-3924559462E7}" dt="2020-10-07T14:57:06.372" v="868" actId="20577"/>
        <pc:sldMkLst>
          <pc:docMk/>
          <pc:sldMk cId="3602584990" sldId="266"/>
        </pc:sldMkLst>
        <pc:spChg chg="mod">
          <ac:chgData name="Andrew Kennedy" userId="db44bb3722d995c7" providerId="LiveId" clId="{59365D69-9FD0-4574-8BF6-3924559462E7}" dt="2020-10-07T14:57:06.372" v="868" actId="20577"/>
          <ac:spMkLst>
            <pc:docMk/>
            <pc:sldMk cId="3602584990" sldId="266"/>
            <ac:spMk id="2" creationId="{E6052401-D0B2-481A-AB69-D5E5B452FD21}"/>
          </ac:spMkLst>
        </pc:spChg>
      </pc:sldChg>
      <pc:sldChg chg="add del">
        <pc:chgData name="Andrew Kennedy" userId="db44bb3722d995c7" providerId="LiveId" clId="{59365D69-9FD0-4574-8BF6-3924559462E7}" dt="2020-10-07T15:32:05.059" v="1217" actId="2696"/>
        <pc:sldMkLst>
          <pc:docMk/>
          <pc:sldMk cId="4025492734" sldId="267"/>
        </pc:sldMkLst>
      </pc:sldChg>
      <pc:sldChg chg="modSp add mod">
        <pc:chgData name="Andrew Kennedy" userId="db44bb3722d995c7" providerId="LiveId" clId="{59365D69-9FD0-4574-8BF6-3924559462E7}" dt="2020-10-07T15:32:15.028" v="1235" actId="20577"/>
        <pc:sldMkLst>
          <pc:docMk/>
          <pc:sldMk cId="492972269" sldId="268"/>
        </pc:sldMkLst>
        <pc:spChg chg="mod">
          <ac:chgData name="Andrew Kennedy" userId="db44bb3722d995c7" providerId="LiveId" clId="{59365D69-9FD0-4574-8BF6-3924559462E7}" dt="2020-10-07T15:32:15.028" v="1235" actId="20577"/>
          <ac:spMkLst>
            <pc:docMk/>
            <pc:sldMk cId="492972269" sldId="268"/>
            <ac:spMk id="2" creationId="{E6052401-D0B2-481A-AB69-D5E5B452FD21}"/>
          </ac:spMkLst>
        </pc:spChg>
        <pc:spChg chg="mod">
          <ac:chgData name="Andrew Kennedy" userId="db44bb3722d995c7" providerId="LiveId" clId="{59365D69-9FD0-4574-8BF6-3924559462E7}" dt="2020-10-07T15:09:16.251" v="1103" actId="14100"/>
          <ac:spMkLst>
            <pc:docMk/>
            <pc:sldMk cId="492972269" sldId="268"/>
            <ac:spMk id="3" creationId="{09A05940-97DC-4FDF-A5B1-08C3E75789BE}"/>
          </ac:spMkLst>
        </pc:spChg>
      </pc:sldChg>
      <pc:sldChg chg="modSp add mod">
        <pc:chgData name="Andrew Kennedy" userId="db44bb3722d995c7" providerId="LiveId" clId="{59365D69-9FD0-4574-8BF6-3924559462E7}" dt="2020-10-07T15:32:19.942" v="1243" actId="20577"/>
        <pc:sldMkLst>
          <pc:docMk/>
          <pc:sldMk cId="1244544893" sldId="269"/>
        </pc:sldMkLst>
        <pc:spChg chg="mod">
          <ac:chgData name="Andrew Kennedy" userId="db44bb3722d995c7" providerId="LiveId" clId="{59365D69-9FD0-4574-8BF6-3924559462E7}" dt="2020-10-07T15:32:19.942" v="1243" actId="20577"/>
          <ac:spMkLst>
            <pc:docMk/>
            <pc:sldMk cId="1244544893" sldId="269"/>
            <ac:spMk id="2" creationId="{E6052401-D0B2-481A-AB69-D5E5B452FD21}"/>
          </ac:spMkLst>
        </pc:spChg>
        <pc:spChg chg="mod">
          <ac:chgData name="Andrew Kennedy" userId="db44bb3722d995c7" providerId="LiveId" clId="{59365D69-9FD0-4574-8BF6-3924559462E7}" dt="2020-10-07T15:30:44.468" v="1205" actId="20577"/>
          <ac:spMkLst>
            <pc:docMk/>
            <pc:sldMk cId="1244544893" sldId="269"/>
            <ac:spMk id="3" creationId="{09A05940-97DC-4FDF-A5B1-08C3E75789BE}"/>
          </ac:spMkLst>
        </pc:spChg>
      </pc:sldChg>
      <pc:sldChg chg="modSp add mod">
        <pc:chgData name="Andrew Kennedy" userId="db44bb3722d995c7" providerId="LiveId" clId="{59365D69-9FD0-4574-8BF6-3924559462E7}" dt="2020-10-08T10:11:07.095" v="1457" actId="20577"/>
        <pc:sldMkLst>
          <pc:docMk/>
          <pc:sldMk cId="1462762697" sldId="270"/>
        </pc:sldMkLst>
        <pc:spChg chg="mod">
          <ac:chgData name="Andrew Kennedy" userId="db44bb3722d995c7" providerId="LiveId" clId="{59365D69-9FD0-4574-8BF6-3924559462E7}" dt="2020-10-08T09:19:49.953" v="1310" actId="20577"/>
          <ac:spMkLst>
            <pc:docMk/>
            <pc:sldMk cId="1462762697" sldId="270"/>
            <ac:spMk id="2" creationId="{E6052401-D0B2-481A-AB69-D5E5B452FD21}"/>
          </ac:spMkLst>
        </pc:spChg>
        <pc:spChg chg="mod">
          <ac:chgData name="Andrew Kennedy" userId="db44bb3722d995c7" providerId="LiveId" clId="{59365D69-9FD0-4574-8BF6-3924559462E7}" dt="2020-10-08T10:11:07.095" v="1457" actId="20577"/>
          <ac:spMkLst>
            <pc:docMk/>
            <pc:sldMk cId="1462762697" sldId="270"/>
            <ac:spMk id="3" creationId="{09A05940-97DC-4FDF-A5B1-08C3E75789BE}"/>
          </ac:spMkLst>
        </pc:spChg>
      </pc:sldChg>
      <pc:sldChg chg="modSp add mod ord">
        <pc:chgData name="Andrew Kennedy" userId="db44bb3722d995c7" providerId="LiveId" clId="{59365D69-9FD0-4574-8BF6-3924559462E7}" dt="2020-10-08T09:31:13.090" v="1413" actId="20577"/>
        <pc:sldMkLst>
          <pc:docMk/>
          <pc:sldMk cId="855424793" sldId="271"/>
        </pc:sldMkLst>
        <pc:spChg chg="mod">
          <ac:chgData name="Andrew Kennedy" userId="db44bb3722d995c7" providerId="LiveId" clId="{59365D69-9FD0-4574-8BF6-3924559462E7}" dt="2020-10-08T09:21:04.335" v="1332" actId="20577"/>
          <ac:spMkLst>
            <pc:docMk/>
            <pc:sldMk cId="855424793" sldId="271"/>
            <ac:spMk id="2" creationId="{E6052401-D0B2-481A-AB69-D5E5B452FD21}"/>
          </ac:spMkLst>
        </pc:spChg>
        <pc:spChg chg="mod">
          <ac:chgData name="Andrew Kennedy" userId="db44bb3722d995c7" providerId="LiveId" clId="{59365D69-9FD0-4574-8BF6-3924559462E7}" dt="2020-10-08T09:31:13.090" v="1413" actId="20577"/>
          <ac:spMkLst>
            <pc:docMk/>
            <pc:sldMk cId="855424793" sldId="271"/>
            <ac:spMk id="3" creationId="{09A05940-97DC-4FDF-A5B1-08C3E75789BE}"/>
          </ac:spMkLst>
        </pc:spChg>
      </pc:sldChg>
      <pc:sldChg chg="modSp add mod">
        <pc:chgData name="Andrew Kennedy" userId="db44bb3722d995c7" providerId="LiveId" clId="{59365D69-9FD0-4574-8BF6-3924559462E7}" dt="2020-10-08T09:42:24.008" v="1450" actId="27636"/>
        <pc:sldMkLst>
          <pc:docMk/>
          <pc:sldMk cId="2229831657" sldId="272"/>
        </pc:sldMkLst>
        <pc:spChg chg="mod">
          <ac:chgData name="Andrew Kennedy" userId="db44bb3722d995c7" providerId="LiveId" clId="{59365D69-9FD0-4574-8BF6-3924559462E7}" dt="2020-10-08T09:42:24.008" v="1450" actId="27636"/>
          <ac:spMkLst>
            <pc:docMk/>
            <pc:sldMk cId="2229831657" sldId="272"/>
            <ac:spMk id="3" creationId="{09A05940-97DC-4FDF-A5B1-08C3E75789BE}"/>
          </ac:spMkLst>
        </pc:spChg>
      </pc:sldChg>
      <pc:sldChg chg="modSp add mod ord">
        <pc:chgData name="Andrew Kennedy" userId="db44bb3722d995c7" providerId="LiveId" clId="{59365D69-9FD0-4574-8BF6-3924559462E7}" dt="2020-10-08T10:15:57.568" v="1504" actId="20577"/>
        <pc:sldMkLst>
          <pc:docMk/>
          <pc:sldMk cId="1715442454" sldId="273"/>
        </pc:sldMkLst>
        <pc:spChg chg="mod">
          <ac:chgData name="Andrew Kennedy" userId="db44bb3722d995c7" providerId="LiveId" clId="{59365D69-9FD0-4574-8BF6-3924559462E7}" dt="2020-10-08T10:15:57.568" v="1504" actId="20577"/>
          <ac:spMkLst>
            <pc:docMk/>
            <pc:sldMk cId="1715442454" sldId="273"/>
            <ac:spMk id="3" creationId="{09A05940-97DC-4FDF-A5B1-08C3E75789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1D2F-AB9A-4B57-AFC3-0D6695554645}"/>
              </a:ext>
            </a:extLst>
          </p:cNvPr>
          <p:cNvSpPr>
            <a:spLocks noGrp="1"/>
          </p:cNvSpPr>
          <p:nvPr>
            <p:ph type="ctrTitle"/>
          </p:nvPr>
        </p:nvSpPr>
        <p:spPr>
          <a:xfrm>
            <a:off x="205154" y="814632"/>
            <a:ext cx="9542584" cy="1198806"/>
          </a:xfrm>
        </p:spPr>
        <p:txBody>
          <a:bodyPr anchor="b"/>
          <a:lstStyle>
            <a:lvl1pPr algn="ctr">
              <a:defRPr sz="6000"/>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E83D7A40-80EE-4269-B53A-A192784051FF}"/>
              </a:ext>
            </a:extLst>
          </p:cNvPr>
          <p:cNvSpPr>
            <a:spLocks noGrp="1"/>
          </p:cNvSpPr>
          <p:nvPr>
            <p:ph type="subTitle" idx="1"/>
          </p:nvPr>
        </p:nvSpPr>
        <p:spPr>
          <a:xfrm>
            <a:off x="205153" y="2195267"/>
            <a:ext cx="9542583" cy="28691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0D63CFD-F96A-454B-921C-81867A3B7508}"/>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BC32CB63-139F-4259-A4C0-0981390A800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8F8BB5F-98D5-41A8-A09D-66B23EB0A237}"/>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316949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667C-F5EC-47EB-B805-904212E99E5F}"/>
              </a:ext>
            </a:extLst>
          </p:cNvPr>
          <p:cNvSpPr>
            <a:spLocks noGrp="1"/>
          </p:cNvSpPr>
          <p:nvPr>
            <p:ph type="title"/>
          </p:nvPr>
        </p:nvSpPr>
        <p:spPr>
          <a:xfrm>
            <a:off x="266700" y="1056358"/>
            <a:ext cx="8982808" cy="679573"/>
          </a:xfrm>
        </p:spPr>
        <p:txBody>
          <a:bodyPr/>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32FFD2BF-B4D2-4AD2-9CC3-A61FD6BF95A4}"/>
              </a:ext>
            </a:extLst>
          </p:cNvPr>
          <p:cNvSpPr>
            <a:spLocks noGrp="1"/>
          </p:cNvSpPr>
          <p:nvPr>
            <p:ph type="body" orient="vert" idx="1"/>
          </p:nvPr>
        </p:nvSpPr>
        <p:spPr>
          <a:xfrm>
            <a:off x="266700" y="1735931"/>
            <a:ext cx="8982808" cy="338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181439-9C13-432D-A76E-36B6AB11B696}"/>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91FFB6FB-1D09-43EA-92B7-E6D11977806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952BB2-DAB6-454F-A099-842C5AB0D66B}"/>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11570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DFDEE-A3E5-4DE7-BA03-7FEE080B7CA0}"/>
              </a:ext>
            </a:extLst>
          </p:cNvPr>
          <p:cNvSpPr>
            <a:spLocks noGrp="1"/>
          </p:cNvSpPr>
          <p:nvPr>
            <p:ph type="title" orient="vert"/>
          </p:nvPr>
        </p:nvSpPr>
        <p:spPr>
          <a:xfrm>
            <a:off x="8153400" y="1028700"/>
            <a:ext cx="1570892" cy="4211516"/>
          </a:xfrm>
        </p:spPr>
        <p:txBody>
          <a:bodyPr vert="eaVert"/>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BF88D311-31CC-44A1-9963-F04FFCA89AB8}"/>
              </a:ext>
            </a:extLst>
          </p:cNvPr>
          <p:cNvSpPr>
            <a:spLocks noGrp="1"/>
          </p:cNvSpPr>
          <p:nvPr>
            <p:ph type="body" orient="vert" idx="1"/>
          </p:nvPr>
        </p:nvSpPr>
        <p:spPr>
          <a:xfrm>
            <a:off x="202222" y="1028700"/>
            <a:ext cx="7842739" cy="4128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F34AFE-DA85-4691-9EFB-4CA41F0C5D7B}"/>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E310F624-848C-4E23-AE1D-382C1F5017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121B0D-1236-40A9-960B-116E99D329C5}"/>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23451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7549-4E3F-463A-82FF-EC83B45AC370}"/>
              </a:ext>
            </a:extLst>
          </p:cNvPr>
          <p:cNvSpPr>
            <a:spLocks noGrp="1"/>
          </p:cNvSpPr>
          <p:nvPr>
            <p:ph type="title"/>
          </p:nvPr>
        </p:nvSpPr>
        <p:spPr>
          <a:xfrm>
            <a:off x="237392" y="963796"/>
            <a:ext cx="9398977" cy="723534"/>
          </a:xfrm>
        </p:spPr>
        <p:txBody>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737E3EFC-9E1F-47DD-B8ED-FBBF3652AD25}"/>
              </a:ext>
            </a:extLst>
          </p:cNvPr>
          <p:cNvSpPr>
            <a:spLocks noGrp="1"/>
          </p:cNvSpPr>
          <p:nvPr>
            <p:ph idx="1"/>
          </p:nvPr>
        </p:nvSpPr>
        <p:spPr>
          <a:xfrm>
            <a:off x="237392" y="1828800"/>
            <a:ext cx="9398977" cy="3279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43F7B8A-7C40-4228-B137-5BCA3A988A3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6D0C3B71-24F7-4643-9EDB-470907BEB0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64B639C-E8D9-4689-829E-51A486264471}"/>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11671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84F-61BC-4748-9BDC-E267ED6BF8FC}"/>
              </a:ext>
            </a:extLst>
          </p:cNvPr>
          <p:cNvSpPr>
            <a:spLocks noGrp="1"/>
          </p:cNvSpPr>
          <p:nvPr>
            <p:ph type="title"/>
          </p:nvPr>
        </p:nvSpPr>
        <p:spPr>
          <a:xfrm>
            <a:off x="251558" y="1059108"/>
            <a:ext cx="9490319" cy="2000616"/>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E36752-8A11-408C-8477-31C60C92930F}"/>
              </a:ext>
            </a:extLst>
          </p:cNvPr>
          <p:cNvSpPr>
            <a:spLocks noGrp="1"/>
          </p:cNvSpPr>
          <p:nvPr>
            <p:ph type="body" idx="1"/>
          </p:nvPr>
        </p:nvSpPr>
        <p:spPr>
          <a:xfrm>
            <a:off x="251558" y="3217863"/>
            <a:ext cx="9490319" cy="19344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0F23B7-EE9B-474B-8FAE-8F0E2E8563E8}"/>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064F3ADD-2868-437E-8DC0-3EED942C78D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F27CC26-C8F5-4D6E-8B17-5D491BD6C7BF}"/>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6305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5623-9D27-4810-AA58-63DE2CDF92E8}"/>
              </a:ext>
            </a:extLst>
          </p:cNvPr>
          <p:cNvSpPr>
            <a:spLocks noGrp="1"/>
          </p:cNvSpPr>
          <p:nvPr>
            <p:ph type="title"/>
          </p:nvPr>
        </p:nvSpPr>
        <p:spPr>
          <a:xfrm>
            <a:off x="293078" y="1037492"/>
            <a:ext cx="8871438" cy="653196"/>
          </a:xfrm>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FC44039-E493-4F45-9344-F54690EAC9C0}"/>
              </a:ext>
            </a:extLst>
          </p:cNvPr>
          <p:cNvSpPr>
            <a:spLocks noGrp="1"/>
          </p:cNvSpPr>
          <p:nvPr>
            <p:ph sz="half" idx="1"/>
          </p:nvPr>
        </p:nvSpPr>
        <p:spPr>
          <a:xfrm>
            <a:off x="293077" y="1796439"/>
            <a:ext cx="4331677" cy="33910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Date Placeholder 4">
            <a:extLst>
              <a:ext uri="{FF2B5EF4-FFF2-40B4-BE49-F238E27FC236}">
                <a16:creationId xmlns:a16="http://schemas.microsoft.com/office/drawing/2014/main" id="{DE3FF3F9-314D-4801-8287-2AE3072A4D6D}"/>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A425EB94-B3F4-4286-8DD6-C5FBA2C02FA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1966C57-78A7-410D-8B3D-D2E185DCCC12}"/>
              </a:ext>
            </a:extLst>
          </p:cNvPr>
          <p:cNvSpPr>
            <a:spLocks noGrp="1"/>
          </p:cNvSpPr>
          <p:nvPr>
            <p:ph type="sldNum" sz="quarter" idx="12"/>
          </p:nvPr>
        </p:nvSpPr>
        <p:spPr/>
        <p:txBody>
          <a:bodyPr/>
          <a:lstStyle/>
          <a:p>
            <a:fld id="{C0038CA2-0931-4A13-995B-706575342237}" type="slidenum">
              <a:rPr lang="en-IE" smtClean="0"/>
              <a:t>‹#›</a:t>
            </a:fld>
            <a:endParaRPr lang="en-IE"/>
          </a:p>
        </p:txBody>
      </p:sp>
      <p:sp>
        <p:nvSpPr>
          <p:cNvPr id="8" name="Content Placeholder 2">
            <a:extLst>
              <a:ext uri="{FF2B5EF4-FFF2-40B4-BE49-F238E27FC236}">
                <a16:creationId xmlns:a16="http://schemas.microsoft.com/office/drawing/2014/main" id="{D8A38EFE-077A-480C-AA6E-2AF25DB63814}"/>
              </a:ext>
            </a:extLst>
          </p:cNvPr>
          <p:cNvSpPr>
            <a:spLocks noGrp="1"/>
          </p:cNvSpPr>
          <p:nvPr>
            <p:ph sz="half" idx="13"/>
          </p:nvPr>
        </p:nvSpPr>
        <p:spPr>
          <a:xfrm>
            <a:off x="4832839" y="1796438"/>
            <a:ext cx="4331677" cy="33910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53908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2E26-02E9-4542-B09F-624BBCF846E8}"/>
              </a:ext>
            </a:extLst>
          </p:cNvPr>
          <p:cNvSpPr>
            <a:spLocks noGrp="1"/>
          </p:cNvSpPr>
          <p:nvPr>
            <p:ph type="title"/>
          </p:nvPr>
        </p:nvSpPr>
        <p:spPr>
          <a:xfrm>
            <a:off x="197949" y="1018381"/>
            <a:ext cx="9288951" cy="823913"/>
          </a:xfrm>
        </p:spPr>
        <p:txBody>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CEDB0743-59AB-4CF7-89E2-87154AA865A8}"/>
              </a:ext>
            </a:extLst>
          </p:cNvPr>
          <p:cNvSpPr>
            <a:spLocks noGrp="1"/>
          </p:cNvSpPr>
          <p:nvPr>
            <p:ph type="body" idx="1"/>
          </p:nvPr>
        </p:nvSpPr>
        <p:spPr>
          <a:xfrm>
            <a:off x="197949" y="1893247"/>
            <a:ext cx="4664197" cy="56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998AD77-0405-4517-915A-BBB3966F392B}"/>
              </a:ext>
            </a:extLst>
          </p:cNvPr>
          <p:cNvSpPr>
            <a:spLocks noGrp="1"/>
          </p:cNvSpPr>
          <p:nvPr>
            <p:ph sz="half" idx="2"/>
          </p:nvPr>
        </p:nvSpPr>
        <p:spPr>
          <a:xfrm>
            <a:off x="197949" y="2505075"/>
            <a:ext cx="4664197" cy="2673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Date Placeholder 6">
            <a:extLst>
              <a:ext uri="{FF2B5EF4-FFF2-40B4-BE49-F238E27FC236}">
                <a16:creationId xmlns:a16="http://schemas.microsoft.com/office/drawing/2014/main" id="{384975AF-A2D5-4554-8260-ED634F1690E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8" name="Footer Placeholder 7">
            <a:extLst>
              <a:ext uri="{FF2B5EF4-FFF2-40B4-BE49-F238E27FC236}">
                <a16:creationId xmlns:a16="http://schemas.microsoft.com/office/drawing/2014/main" id="{C48FE62D-6025-4320-BE6C-28D42797DE5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30EBC25-B62C-4E26-AE24-7B76AF8D5BE6}"/>
              </a:ext>
            </a:extLst>
          </p:cNvPr>
          <p:cNvSpPr>
            <a:spLocks noGrp="1"/>
          </p:cNvSpPr>
          <p:nvPr>
            <p:ph type="sldNum" sz="quarter" idx="12"/>
          </p:nvPr>
        </p:nvSpPr>
        <p:spPr/>
        <p:txBody>
          <a:bodyPr/>
          <a:lstStyle/>
          <a:p>
            <a:fld id="{C0038CA2-0931-4A13-995B-706575342237}" type="slidenum">
              <a:rPr lang="en-IE" smtClean="0"/>
              <a:t>‹#›</a:t>
            </a:fld>
            <a:endParaRPr lang="en-IE"/>
          </a:p>
        </p:txBody>
      </p:sp>
      <p:sp>
        <p:nvSpPr>
          <p:cNvPr id="11" name="Text Placeholder 2">
            <a:extLst>
              <a:ext uri="{FF2B5EF4-FFF2-40B4-BE49-F238E27FC236}">
                <a16:creationId xmlns:a16="http://schemas.microsoft.com/office/drawing/2014/main" id="{3397E7CE-6628-4649-9F3D-B359B93E1235}"/>
              </a:ext>
            </a:extLst>
          </p:cNvPr>
          <p:cNvSpPr>
            <a:spLocks noGrp="1"/>
          </p:cNvSpPr>
          <p:nvPr>
            <p:ph type="body" idx="14"/>
          </p:nvPr>
        </p:nvSpPr>
        <p:spPr>
          <a:xfrm>
            <a:off x="5037993" y="1893247"/>
            <a:ext cx="4664198" cy="56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6145AF57-8DAA-4C1D-9906-22FF48E1DC7F}"/>
              </a:ext>
            </a:extLst>
          </p:cNvPr>
          <p:cNvSpPr>
            <a:spLocks noGrp="1"/>
          </p:cNvSpPr>
          <p:nvPr>
            <p:ph sz="half" idx="15"/>
          </p:nvPr>
        </p:nvSpPr>
        <p:spPr>
          <a:xfrm>
            <a:off x="5037994" y="2505075"/>
            <a:ext cx="4664197" cy="2673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256649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252-817D-4C3A-9D85-4A44FFD1E3C0}"/>
              </a:ext>
            </a:extLst>
          </p:cNvPr>
          <p:cNvSpPr>
            <a:spLocks noGrp="1"/>
          </p:cNvSpPr>
          <p:nvPr>
            <p:ph type="title"/>
          </p:nvPr>
        </p:nvSpPr>
        <p:spPr>
          <a:xfrm>
            <a:off x="501161" y="1077302"/>
            <a:ext cx="8903677" cy="769083"/>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98F335C-1EBE-4D7B-A4EF-DBE1F1688DF4}"/>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4" name="Footer Placeholder 3">
            <a:extLst>
              <a:ext uri="{FF2B5EF4-FFF2-40B4-BE49-F238E27FC236}">
                <a16:creationId xmlns:a16="http://schemas.microsoft.com/office/drawing/2014/main" id="{C878C408-E62F-48BA-90CC-3FCC2A3F826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78CC75B-F249-4910-BC57-B1C526241442}"/>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46567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645A9-61A7-4BBD-9BC4-663AAD4FC462}"/>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3" name="Footer Placeholder 2">
            <a:extLst>
              <a:ext uri="{FF2B5EF4-FFF2-40B4-BE49-F238E27FC236}">
                <a16:creationId xmlns:a16="http://schemas.microsoft.com/office/drawing/2014/main" id="{1307EF0E-A4DC-461C-94DD-C413D81F794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3786AA7-FA3F-426F-8BF6-1CBD62C39D22}"/>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933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2CE2-7281-4EE2-AE13-E8B5E2683D9A}"/>
              </a:ext>
            </a:extLst>
          </p:cNvPr>
          <p:cNvSpPr>
            <a:spLocks noGrp="1"/>
          </p:cNvSpPr>
          <p:nvPr>
            <p:ph type="title"/>
          </p:nvPr>
        </p:nvSpPr>
        <p:spPr>
          <a:xfrm>
            <a:off x="329835" y="1143000"/>
            <a:ext cx="3932237" cy="914400"/>
          </a:xfrm>
        </p:spPr>
        <p:txBody>
          <a:bodyPr anchor="b"/>
          <a:lstStyle>
            <a:lvl1pPr>
              <a:defRPr sz="3200"/>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02BD125B-F44A-42B8-BD93-133B11BCA7FA}"/>
              </a:ext>
            </a:extLst>
          </p:cNvPr>
          <p:cNvSpPr>
            <a:spLocks noGrp="1"/>
          </p:cNvSpPr>
          <p:nvPr>
            <p:ph idx="1"/>
          </p:nvPr>
        </p:nvSpPr>
        <p:spPr>
          <a:xfrm>
            <a:off x="4262073" y="1143000"/>
            <a:ext cx="5400674" cy="38949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AE12861-A17D-4715-B4DC-0D29D5851F9B}"/>
              </a:ext>
            </a:extLst>
          </p:cNvPr>
          <p:cNvSpPr>
            <a:spLocks noGrp="1"/>
          </p:cNvSpPr>
          <p:nvPr>
            <p:ph type="body" sz="half" idx="2"/>
          </p:nvPr>
        </p:nvSpPr>
        <p:spPr>
          <a:xfrm>
            <a:off x="329835" y="2057400"/>
            <a:ext cx="3932237" cy="29805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D2F71-EC1C-46CF-AFCD-D240654AE6AA}"/>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535C8423-D8E2-4632-B092-F105995DFE9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25D395-34DD-4BC4-BCB1-22657A4DAD9D}"/>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327142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F548-E831-417F-96C6-EE44C60F7636}"/>
              </a:ext>
            </a:extLst>
          </p:cNvPr>
          <p:cNvSpPr>
            <a:spLocks noGrp="1"/>
          </p:cNvSpPr>
          <p:nvPr>
            <p:ph type="title"/>
          </p:nvPr>
        </p:nvSpPr>
        <p:spPr>
          <a:xfrm>
            <a:off x="428625" y="1081454"/>
            <a:ext cx="3932237" cy="975946"/>
          </a:xfrm>
        </p:spPr>
        <p:txBody>
          <a:bodyPr anchor="b"/>
          <a:lstStyle>
            <a:lvl1pPr>
              <a:defRPr sz="3200"/>
            </a:lvl1pPr>
          </a:lstStyle>
          <a:p>
            <a:r>
              <a:rPr lang="en-US" dirty="0"/>
              <a:t>Click to edit Master title style</a:t>
            </a:r>
            <a:endParaRPr lang="en-IE" dirty="0"/>
          </a:p>
        </p:txBody>
      </p:sp>
      <p:sp>
        <p:nvSpPr>
          <p:cNvPr id="3" name="Picture Placeholder 2">
            <a:extLst>
              <a:ext uri="{FF2B5EF4-FFF2-40B4-BE49-F238E27FC236}">
                <a16:creationId xmlns:a16="http://schemas.microsoft.com/office/drawing/2014/main" id="{91E11536-A86F-4F05-A629-9C1E83399DC4}"/>
              </a:ext>
            </a:extLst>
          </p:cNvPr>
          <p:cNvSpPr>
            <a:spLocks noGrp="1"/>
          </p:cNvSpPr>
          <p:nvPr>
            <p:ph type="pic" idx="1"/>
          </p:nvPr>
        </p:nvSpPr>
        <p:spPr>
          <a:xfrm>
            <a:off x="4514973" y="1081455"/>
            <a:ext cx="5112604" cy="4018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7649FA2F-2CA8-47AB-A5A5-DB08CFBFD659}"/>
              </a:ext>
            </a:extLst>
          </p:cNvPr>
          <p:cNvSpPr>
            <a:spLocks noGrp="1"/>
          </p:cNvSpPr>
          <p:nvPr>
            <p:ph type="body" sz="half" idx="2"/>
          </p:nvPr>
        </p:nvSpPr>
        <p:spPr>
          <a:xfrm>
            <a:off x="428624" y="2057400"/>
            <a:ext cx="3932237" cy="3042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CE6C2-97AD-4FE1-A86D-01229DC03F2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EDA76E37-438A-4075-A5B0-89BFF17E6D1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9FC6FD0-7C53-438B-BA44-D68129981CE4}"/>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9664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AEC39-BB28-485C-9B71-0A42DE7F2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84ED5CC-E4A3-40EF-9629-6D66D62BB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0B93774-9F2F-4953-B7B1-177BD78C3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21D2D0B6-5FCE-4C51-B532-99914BDF2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B283318-2127-4E42-B732-7F2635EC6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8CA2-0931-4A13-995B-706575342237}" type="slidenum">
              <a:rPr lang="en-IE" smtClean="0"/>
              <a:t>‹#›</a:t>
            </a:fld>
            <a:endParaRPr lang="en-IE"/>
          </a:p>
        </p:txBody>
      </p:sp>
      <p:pic>
        <p:nvPicPr>
          <p:cNvPr id="8" name="Picture 7">
            <a:extLst>
              <a:ext uri="{FF2B5EF4-FFF2-40B4-BE49-F238E27FC236}">
                <a16:creationId xmlns:a16="http://schemas.microsoft.com/office/drawing/2014/main" id="{56C1E227-3CB1-48C7-9FE2-23151D1C4DB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451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nnual Conference Wednesday 21 October 2020.&#10;Facilitating the effective and equal participation of persons with disabilities in the Irish criminal justice system (Article 13 UNCRPD)" title="NDA Annual Conference logo and title">
            <a:extLst>
              <a:ext uri="{FF2B5EF4-FFF2-40B4-BE49-F238E27FC236}">
                <a16:creationId xmlns:a16="http://schemas.microsoft.com/office/drawing/2014/main" id="{D8234148-3A99-4EA1-9EE5-9960BECF86F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6" name="Title 25" hidden="1"/>
          <p:cNvSpPr>
            <a:spLocks noGrp="1"/>
          </p:cNvSpPr>
          <p:nvPr>
            <p:ph type="ctrTitle"/>
          </p:nvPr>
        </p:nvSpPr>
        <p:spPr/>
        <p:txBody>
          <a:bodyPr>
            <a:normAutofit fontScale="90000"/>
          </a:bodyPr>
          <a:lstStyle/>
          <a:p>
            <a:r>
              <a:rPr lang="en-IE" dirty="0" smtClean="0"/>
              <a:t>NDA Annual Conference </a:t>
            </a:r>
            <a:br>
              <a:rPr lang="en-IE" dirty="0" smtClean="0"/>
            </a:br>
            <a:r>
              <a:rPr lang="en-IE" dirty="0" smtClean="0"/>
              <a:t>Facilitating the effective and equal participation of persons with disabilities in the Irish justice system (Article 13 UNCRPD)</a:t>
            </a:r>
            <a:endParaRPr lang="en-IE" dirty="0"/>
          </a:p>
        </p:txBody>
      </p:sp>
    </p:spTree>
    <p:extLst>
      <p:ext uri="{BB962C8B-B14F-4D97-AF65-F5344CB8AC3E}">
        <p14:creationId xmlns:p14="http://schemas.microsoft.com/office/powerpoint/2010/main" val="14999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000125"/>
            <a:ext cx="9542583" cy="4505325"/>
          </a:xfrm>
        </p:spPr>
        <p:txBody>
          <a:bodyPr>
            <a:normAutofit/>
          </a:bodyPr>
          <a:lstStyle/>
          <a:p>
            <a:pPr marL="342900" lvl="0" indent="-342900" algn="l">
              <a:buClr>
                <a:srgbClr val="CC0099"/>
              </a:buClr>
              <a:buSzPct val="112000"/>
              <a:buFont typeface="Symbol" panose="05050102010706020507" pitchFamily="18" charset="2"/>
              <a:buChar char=""/>
            </a:pPr>
            <a:r>
              <a:rPr lang="en-IE" dirty="0"/>
              <a:t>Communication with Garda Siochana: Attending interviews / People being harassed.</a:t>
            </a:r>
          </a:p>
          <a:p>
            <a:pPr marL="342900" lvl="0" indent="-342900" algn="l">
              <a:buClr>
                <a:srgbClr val="CC0099"/>
              </a:buClr>
              <a:buSzPct val="112000"/>
              <a:buFont typeface="Symbol" panose="05050102010706020507" pitchFamily="18" charset="2"/>
              <a:buChar char=""/>
            </a:pPr>
            <a:r>
              <a:rPr lang="en-IE" dirty="0"/>
              <a:t>Providing info to legal reps on advocacy &amp; disability services. </a:t>
            </a:r>
          </a:p>
          <a:p>
            <a:pPr marL="342900" lvl="0" indent="-342900" algn="l">
              <a:buClr>
                <a:srgbClr val="CC0099"/>
              </a:buClr>
              <a:buSzPct val="112000"/>
              <a:buFont typeface="Symbol" panose="05050102010706020507" pitchFamily="18" charset="2"/>
              <a:buChar char=""/>
            </a:pPr>
            <a:r>
              <a:rPr lang="en-IE" dirty="0"/>
              <a:t>Support people to communicate with legal team. </a:t>
            </a:r>
          </a:p>
          <a:p>
            <a:pPr marL="342900" lvl="0" indent="-342900" algn="l">
              <a:buClr>
                <a:srgbClr val="CC0099"/>
              </a:buClr>
              <a:buSzPct val="112000"/>
              <a:buFont typeface="Symbol" panose="05050102010706020507" pitchFamily="18" charset="2"/>
              <a:buChar char=""/>
            </a:pPr>
            <a:r>
              <a:rPr lang="en-IE" dirty="0"/>
              <a:t>Support people to attend psychiatrists and psychological evaluations.</a:t>
            </a:r>
          </a:p>
          <a:p>
            <a:pPr marL="342900" lvl="0" indent="-342900" algn="l">
              <a:buClr>
                <a:srgbClr val="CC0099"/>
              </a:buClr>
              <a:buSzPct val="112000"/>
              <a:buFont typeface="Symbol" panose="05050102010706020507" pitchFamily="18" charset="2"/>
              <a:buChar char=""/>
            </a:pPr>
            <a:r>
              <a:rPr lang="en-IE" dirty="0"/>
              <a:t>Attendance at court during hearings and trial.</a:t>
            </a:r>
          </a:p>
          <a:p>
            <a:pPr marL="342900" lvl="0" indent="-342900" algn="l">
              <a:buClr>
                <a:srgbClr val="CC0099"/>
              </a:buClr>
              <a:buSzPct val="112000"/>
              <a:buFont typeface="Symbol" panose="05050102010706020507" pitchFamily="18" charset="2"/>
              <a:buChar char=""/>
            </a:pPr>
            <a:r>
              <a:rPr lang="en-IE" dirty="0"/>
              <a:t>Support people to engage with probation, or at case meetings/MDT’s.</a:t>
            </a:r>
          </a:p>
          <a:p>
            <a:pPr marL="342900" lvl="0" indent="-342900" algn="l">
              <a:spcAft>
                <a:spcPts val="800"/>
              </a:spcAft>
              <a:buClr>
                <a:srgbClr val="CC0099"/>
              </a:buClr>
              <a:buSzPct val="112000"/>
              <a:buFont typeface="Symbol" panose="05050102010706020507" pitchFamily="18" charset="2"/>
              <a:buChar char=""/>
            </a:pPr>
            <a:r>
              <a:rPr lang="en-IE" dirty="0"/>
              <a:t>Support to apply for protection orders, report crimes, meet support services. </a:t>
            </a: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Types of Advocacy Support</a:t>
            </a:r>
            <a:endParaRPr lang="en-IE" sz="4400" b="1" dirty="0"/>
          </a:p>
        </p:txBody>
      </p:sp>
    </p:spTree>
    <p:extLst>
      <p:ext uri="{BB962C8B-B14F-4D97-AF65-F5344CB8AC3E}">
        <p14:creationId xmlns:p14="http://schemas.microsoft.com/office/powerpoint/2010/main" val="45302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000125"/>
            <a:ext cx="9542583" cy="4505325"/>
          </a:xfrm>
        </p:spPr>
        <p:txBody>
          <a:bodyPr>
            <a:noAutofit/>
          </a:bodyPr>
          <a:lstStyle/>
          <a:p>
            <a:pPr marL="342900" indent="-342900" algn="l">
              <a:lnSpc>
                <a:spcPct val="110000"/>
              </a:lnSpc>
              <a:spcAft>
                <a:spcPts val="800"/>
              </a:spcAft>
              <a:buClr>
                <a:srgbClr val="CC0099"/>
              </a:buClr>
              <a:buSzPct val="112000"/>
              <a:buFont typeface="Symbol" panose="05050102010706020507" pitchFamily="18" charset="2"/>
              <a:buChar char=""/>
            </a:pPr>
            <a:r>
              <a:rPr lang="en-IE" sz="2000" dirty="0"/>
              <a:t>Long term and complex nature of most of this case work.</a:t>
            </a:r>
          </a:p>
          <a:p>
            <a:pPr marL="342900" indent="-342900" algn="l">
              <a:lnSpc>
                <a:spcPct val="110000"/>
              </a:lnSpc>
              <a:spcAft>
                <a:spcPts val="800"/>
              </a:spcAft>
              <a:buClr>
                <a:srgbClr val="CC0099"/>
              </a:buClr>
              <a:buSzPct val="112000"/>
              <a:buFont typeface="Symbol" panose="05050102010706020507" pitchFamily="18" charset="2"/>
              <a:buChar char=""/>
            </a:pPr>
            <a:r>
              <a:rPr lang="en-IE" sz="2000" dirty="0"/>
              <a:t>Understanding of courts and professionals about representative advocacy.</a:t>
            </a:r>
          </a:p>
          <a:p>
            <a:pPr marL="342900" indent="-342900" algn="l">
              <a:lnSpc>
                <a:spcPct val="110000"/>
              </a:lnSpc>
              <a:spcAft>
                <a:spcPts val="800"/>
              </a:spcAft>
              <a:buClr>
                <a:srgbClr val="CC0099"/>
              </a:buClr>
              <a:buSzPct val="112000"/>
              <a:buFont typeface="Symbol" panose="05050102010706020507" pitchFamily="18" charset="2"/>
              <a:buChar char=""/>
            </a:pPr>
            <a:r>
              <a:rPr lang="en-IE" sz="2000" dirty="0"/>
              <a:t>Reasonable accommodations required by all parties who may have support needs.</a:t>
            </a:r>
          </a:p>
          <a:p>
            <a:pPr marL="342900" indent="-342900" algn="l">
              <a:lnSpc>
                <a:spcPct val="110000"/>
              </a:lnSpc>
              <a:spcAft>
                <a:spcPts val="800"/>
              </a:spcAft>
              <a:buClr>
                <a:srgbClr val="CC0099"/>
              </a:buClr>
              <a:buSzPct val="112000"/>
              <a:buFont typeface="Symbol" panose="05050102010706020507" pitchFamily="18" charset="2"/>
              <a:buChar char=""/>
            </a:pPr>
            <a:r>
              <a:rPr lang="en-IE" sz="2000" dirty="0"/>
              <a:t>Education of criminal justice professionals re. ADM, capacity, communication skills etc.</a:t>
            </a:r>
          </a:p>
          <a:p>
            <a:pPr marL="342900" indent="-342900" algn="l">
              <a:lnSpc>
                <a:spcPct val="110000"/>
              </a:lnSpc>
              <a:spcAft>
                <a:spcPts val="800"/>
              </a:spcAft>
              <a:buClr>
                <a:srgbClr val="CC0099"/>
              </a:buClr>
              <a:buSzPct val="112000"/>
              <a:buFont typeface="Symbol" panose="05050102010706020507" pitchFamily="18" charset="2"/>
              <a:buChar char=""/>
            </a:pPr>
            <a:r>
              <a:rPr lang="en-IE" sz="2000" dirty="0"/>
              <a:t>Need for supports for people who communicate differently.</a:t>
            </a:r>
          </a:p>
          <a:p>
            <a:pPr marL="342900" indent="-342900" algn="l">
              <a:lnSpc>
                <a:spcPct val="110000"/>
              </a:lnSpc>
              <a:spcAft>
                <a:spcPts val="800"/>
              </a:spcAft>
              <a:buClr>
                <a:srgbClr val="CC0099"/>
              </a:buClr>
              <a:buSzPct val="112000"/>
              <a:buFont typeface="Symbol" panose="05050102010706020507" pitchFamily="18" charset="2"/>
              <a:buChar char=""/>
            </a:pPr>
            <a:r>
              <a:rPr lang="en-IE" sz="2000" dirty="0"/>
              <a:t>Need for HSE &amp; disability services to provide enduring supports for people with disabilities.</a:t>
            </a:r>
          </a:p>
          <a:p>
            <a:pPr marL="342900" indent="-342900" algn="l">
              <a:lnSpc>
                <a:spcPct val="110000"/>
              </a:lnSpc>
              <a:spcAft>
                <a:spcPts val="800"/>
              </a:spcAft>
              <a:buClr>
                <a:srgbClr val="CC0099"/>
              </a:buClr>
              <a:buSzPct val="112000"/>
              <a:buFont typeface="Symbol" panose="05050102010706020507" pitchFamily="18" charset="2"/>
              <a:buChar char=""/>
            </a:pPr>
            <a:r>
              <a:rPr lang="en-IE" sz="2000" dirty="0"/>
              <a:t>Safeguarding issues which arise and possible need for referrals for screening.</a:t>
            </a:r>
          </a:p>
          <a:p>
            <a:pPr algn="l">
              <a:lnSpc>
                <a:spcPct val="107000"/>
              </a:lnSpc>
              <a:spcAft>
                <a:spcPts val="800"/>
              </a:spcAft>
            </a:pPr>
            <a:r>
              <a:rPr lang="en-IE" sz="2000" dirty="0">
                <a:effectLst/>
                <a:latin typeface="Arial" panose="020B060402020202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000" dirty="0">
                <a:effectLst/>
                <a:latin typeface="Arial" panose="020B060402020202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20000"/>
              </a:lnSpc>
            </a:pPr>
            <a:r>
              <a:rPr lang="en-IE" sz="2000" dirty="0">
                <a:effectLst/>
                <a:latin typeface="Arial" panose="020B060402020202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IE" sz="2000"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effectLst/>
                <a:latin typeface="Calibri" panose="020F0502020204030204" pitchFamily="34" charset="0"/>
              </a:rPr>
              <a:t/>
            </a:r>
            <a:br>
              <a:rPr lang="en-GB" sz="4400" b="0" i="0" dirty="0">
                <a:effectLst/>
                <a:latin typeface="Calibri" panose="020F0502020204030204" pitchFamily="34" charset="0"/>
              </a:rPr>
            </a:br>
            <a:r>
              <a:rPr lang="en-GB" sz="4400" b="0" i="0" dirty="0">
                <a:effectLst/>
                <a:latin typeface="Calibri" panose="020F0502020204030204" pitchFamily="34" charset="0"/>
              </a:rPr>
              <a:t/>
            </a:r>
            <a:br>
              <a:rPr lang="en-GB" sz="4400" b="0" i="0" dirty="0">
                <a:effectLst/>
                <a:latin typeface="Calibri" panose="020F0502020204030204" pitchFamily="34" charset="0"/>
              </a:rPr>
            </a:br>
            <a:r>
              <a:rPr lang="en-GB" sz="4400" b="1" dirty="0">
                <a:latin typeface="Calibri" panose="020F0502020204030204" pitchFamily="34" charset="0"/>
              </a:rPr>
              <a:t>Issues for Consideration</a:t>
            </a:r>
            <a:endParaRPr lang="en-IE" sz="4400" b="1" dirty="0"/>
          </a:p>
        </p:txBody>
      </p:sp>
    </p:spTree>
    <p:extLst>
      <p:ext uri="{BB962C8B-B14F-4D97-AF65-F5344CB8AC3E}">
        <p14:creationId xmlns:p14="http://schemas.microsoft.com/office/powerpoint/2010/main" val="3742975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C184BF3-9311-4382-9F9B-8304BA47EA92}"/>
              </a:ext>
            </a:extLst>
          </p:cNvPr>
          <p:cNvSpPr>
            <a:spLocks noGrp="1"/>
          </p:cNvSpPr>
          <p:nvPr>
            <p:ph type="title"/>
          </p:nvPr>
        </p:nvSpPr>
        <p:spPr>
          <a:xfrm>
            <a:off x="171451" y="1790700"/>
            <a:ext cx="9626844" cy="982480"/>
          </a:xfrm>
        </p:spPr>
        <p:txBody>
          <a:bodyPr>
            <a:noAutofit/>
          </a:bodyPr>
          <a:lstStyle/>
          <a:p>
            <a:pPr algn="ctr"/>
            <a:r>
              <a:rPr lang="en-IE" sz="5000" b="1" dirty="0">
                <a:latin typeface="+mn-lt"/>
              </a:rPr>
              <a:t>Supporting People Accused  </a:t>
            </a:r>
            <a:br>
              <a:rPr lang="en-IE" sz="5000" b="1" dirty="0">
                <a:latin typeface="+mn-lt"/>
              </a:rPr>
            </a:br>
            <a:r>
              <a:rPr lang="en-IE" sz="5000" b="1" dirty="0">
                <a:latin typeface="+mn-lt"/>
              </a:rPr>
              <a:t>of Crimes</a:t>
            </a:r>
          </a:p>
        </p:txBody>
      </p:sp>
    </p:spTree>
    <p:extLst>
      <p:ext uri="{BB962C8B-B14F-4D97-AF65-F5344CB8AC3E}">
        <p14:creationId xmlns:p14="http://schemas.microsoft.com/office/powerpoint/2010/main" val="1895829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514475"/>
            <a:ext cx="9386521" cy="3549892"/>
          </a:xfrm>
        </p:spPr>
        <p:txBody>
          <a:bodyPr>
            <a:normAutofit/>
          </a:bodyPr>
          <a:lstStyle/>
          <a:p>
            <a:pPr algn="l">
              <a:lnSpc>
                <a:spcPct val="107000"/>
              </a:lnSpc>
              <a:spcAft>
                <a:spcPts val="800"/>
              </a:spcAft>
            </a:pPr>
            <a:r>
              <a:rPr lang="en-IE" sz="2100" dirty="0">
                <a:effectLst/>
                <a:ea typeface="Calibri" panose="020F0502020204030204" pitchFamily="34" charset="0"/>
                <a:cs typeface="Times New Roman" panose="02020603050405020304" pitchFamily="18" charset="0"/>
              </a:rPr>
              <a:t>Tony has aphasia which affects his speech and comprehension. He </a:t>
            </a:r>
            <a:r>
              <a:rPr lang="en-IE" sz="2100" dirty="0">
                <a:ea typeface="Calibri" panose="020F0502020204030204" pitchFamily="34" charset="0"/>
                <a:cs typeface="Times New Roman" panose="02020603050405020304" pitchFamily="18" charset="0"/>
              </a:rPr>
              <a:t>has </a:t>
            </a:r>
            <a:r>
              <a:rPr lang="en-IE" sz="2100" dirty="0">
                <a:effectLst/>
                <a:ea typeface="Calibri" panose="020F0502020204030204" pitchFamily="34" charset="0"/>
                <a:cs typeface="Times New Roman" panose="02020603050405020304" pitchFamily="18" charset="0"/>
              </a:rPr>
              <a:t>been on remand since early 2019, accused of murder. Tony masks his communication difficulties so is vulnerable in the prison environment. </a:t>
            </a:r>
          </a:p>
          <a:p>
            <a:pPr algn="l">
              <a:lnSpc>
                <a:spcPct val="107000"/>
              </a:lnSpc>
              <a:spcAft>
                <a:spcPts val="800"/>
              </a:spcAft>
            </a:pPr>
            <a:r>
              <a:rPr lang="en-IE" sz="2100" dirty="0">
                <a:ea typeface="Calibri" panose="020F0502020204030204" pitchFamily="34" charset="0"/>
                <a:cs typeface="Times New Roman" panose="02020603050405020304" pitchFamily="18" charset="0"/>
              </a:rPr>
              <a:t>C</a:t>
            </a:r>
            <a:r>
              <a:rPr lang="en-IE" sz="2100" dirty="0">
                <a:effectLst/>
                <a:ea typeface="Calibri" panose="020F0502020204030204" pitchFamily="34" charset="0"/>
                <a:cs typeface="Times New Roman" panose="02020603050405020304" pitchFamily="18" charset="0"/>
              </a:rPr>
              <a:t>ourt hearings have been by video link and Tony has struggled to process information, understand it and respond.  </a:t>
            </a:r>
          </a:p>
          <a:p>
            <a:pPr algn="l">
              <a:lnSpc>
                <a:spcPct val="107000"/>
              </a:lnSpc>
              <a:spcAft>
                <a:spcPts val="800"/>
              </a:spcAft>
            </a:pPr>
            <a:r>
              <a:rPr lang="en-IE" sz="2100" dirty="0">
                <a:effectLst/>
                <a:ea typeface="Calibri" panose="020F0502020204030204" pitchFamily="34" charset="0"/>
                <a:cs typeface="Times New Roman" panose="02020603050405020304" pitchFamily="18" charset="0"/>
              </a:rPr>
              <a:t>The NAS Advocate is preparing a communication plan for meetings with Tony online. </a:t>
            </a:r>
            <a:r>
              <a:rPr lang="en-IE" sz="2100" dirty="0">
                <a:ea typeface="Calibri" panose="020F0502020204030204" pitchFamily="34" charset="0"/>
                <a:cs typeface="Times New Roman" panose="02020603050405020304" pitchFamily="18" charset="0"/>
              </a:rPr>
              <a:t>His</a:t>
            </a:r>
            <a:r>
              <a:rPr lang="en-IE" sz="2100" dirty="0">
                <a:effectLst/>
                <a:ea typeface="Calibri" panose="020F0502020204030204" pitchFamily="34" charset="0"/>
                <a:cs typeface="Times New Roman" panose="02020603050405020304" pitchFamily="18" charset="0"/>
              </a:rPr>
              <a:t> trial may be delayed, hopefully giving more time to prepare communication supports if they are needed  during trial. </a:t>
            </a: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i="0" dirty="0" smtClean="0">
                <a:solidFill>
                  <a:srgbClr val="CC0066"/>
                </a:solidFill>
                <a:effectLst/>
                <a:latin typeface="Calibri" panose="020F0502020204030204" pitchFamily="34" charset="0"/>
              </a:rPr>
              <a:t>Tony</a:t>
            </a:r>
            <a:endParaRPr lang="en-IE" sz="4400" b="1" dirty="0">
              <a:solidFill>
                <a:srgbClr val="CC0066"/>
              </a:solidFill>
            </a:endParaRPr>
          </a:p>
        </p:txBody>
      </p:sp>
    </p:spTree>
    <p:extLst>
      <p:ext uri="{BB962C8B-B14F-4D97-AF65-F5344CB8AC3E}">
        <p14:creationId xmlns:p14="http://schemas.microsoft.com/office/powerpoint/2010/main" val="3602584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514475"/>
            <a:ext cx="9386521" cy="3549892"/>
          </a:xfrm>
        </p:spPr>
        <p:txBody>
          <a:bodyPr>
            <a:normAutofit/>
          </a:bodyPr>
          <a:lstStyle/>
          <a:p>
            <a:pPr algn="l">
              <a:lnSpc>
                <a:spcPct val="107000"/>
              </a:lnSpc>
              <a:spcAft>
                <a:spcPts val="800"/>
              </a:spcAft>
            </a:pPr>
            <a:r>
              <a:rPr lang="en-IE" sz="2200" dirty="0">
                <a:cs typeface="Times New Roman" panose="02020603050405020304" pitchFamily="18" charset="0"/>
              </a:rPr>
              <a:t>Yvette is </a:t>
            </a:r>
            <a:r>
              <a:rPr lang="en-IE" sz="2200" dirty="0">
                <a:effectLst/>
                <a:ea typeface="Calibri" panose="020F0502020204030204" pitchFamily="34" charset="0"/>
                <a:cs typeface="Times New Roman" panose="02020603050405020304" pitchFamily="18" charset="0"/>
              </a:rPr>
              <a:t>serving a prison sentence for public order offences. She has complex mental health issues and is an undocumented immigrant. </a:t>
            </a:r>
          </a:p>
          <a:p>
            <a:pPr algn="l">
              <a:lnSpc>
                <a:spcPct val="107000"/>
              </a:lnSpc>
              <a:spcAft>
                <a:spcPts val="800"/>
              </a:spcAft>
            </a:pPr>
            <a:r>
              <a:rPr lang="en-IE" sz="2200" dirty="0">
                <a:effectLst/>
                <a:ea typeface="Calibri" panose="020F0502020204030204" pitchFamily="34" charset="0"/>
                <a:cs typeface="Times New Roman" panose="02020603050405020304" pitchFamily="18" charset="0"/>
              </a:rPr>
              <a:t>The NAS advocate is supporting Yvette to cope in prison, helping her to prepare for release, and dealing with her legal team regarding issues surrounding her immigration status. </a:t>
            </a:r>
          </a:p>
          <a:p>
            <a:pPr algn="l">
              <a:lnSpc>
                <a:spcPct val="107000"/>
              </a:lnSpc>
              <a:spcAft>
                <a:spcPts val="800"/>
              </a:spcAft>
            </a:pPr>
            <a:r>
              <a:rPr lang="en-IE" sz="2200" dirty="0">
                <a:effectLst/>
                <a:ea typeface="Calibri" panose="020F0502020204030204" pitchFamily="34" charset="0"/>
                <a:cs typeface="Times New Roman" panose="02020603050405020304" pitchFamily="18" charset="0"/>
              </a:rPr>
              <a:t>Recent communication during the </a:t>
            </a:r>
            <a:r>
              <a:rPr lang="en-IE" sz="2200" dirty="0" err="1">
                <a:effectLst/>
                <a:ea typeface="Calibri" panose="020F0502020204030204" pitchFamily="34" charset="0"/>
                <a:cs typeface="Times New Roman" panose="02020603050405020304" pitchFamily="18" charset="0"/>
              </a:rPr>
              <a:t>Covid</a:t>
            </a:r>
            <a:r>
              <a:rPr lang="en-IE" sz="2200" dirty="0">
                <a:effectLst/>
                <a:ea typeface="Calibri" panose="020F0502020204030204" pitchFamily="34" charset="0"/>
                <a:cs typeface="Times New Roman" panose="02020603050405020304" pitchFamily="18" charset="0"/>
              </a:rPr>
              <a:t> crisis has been via Zoom meeting facilitated by the prison.</a:t>
            </a:r>
            <a:endParaRPr lang="en-IE" sz="2200"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7905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i="0" dirty="0" smtClean="0">
                <a:solidFill>
                  <a:srgbClr val="CC0066"/>
                </a:solidFill>
                <a:effectLst/>
                <a:latin typeface="Calibri" panose="020F0502020204030204" pitchFamily="34" charset="0"/>
              </a:rPr>
              <a:t>Yvette</a:t>
            </a:r>
            <a:endParaRPr lang="en-IE" sz="4400" b="1" dirty="0">
              <a:solidFill>
                <a:srgbClr val="CC0066"/>
              </a:solidFill>
            </a:endParaRPr>
          </a:p>
        </p:txBody>
      </p:sp>
    </p:spTree>
    <p:extLst>
      <p:ext uri="{BB962C8B-B14F-4D97-AF65-F5344CB8AC3E}">
        <p14:creationId xmlns:p14="http://schemas.microsoft.com/office/powerpoint/2010/main" val="270646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514475"/>
            <a:ext cx="9386521" cy="3549892"/>
          </a:xfrm>
        </p:spPr>
        <p:txBody>
          <a:bodyPr>
            <a:normAutofit lnSpcReduction="10000"/>
          </a:bodyPr>
          <a:lstStyle/>
          <a:p>
            <a:pPr algn="l">
              <a:lnSpc>
                <a:spcPct val="107000"/>
              </a:lnSpc>
              <a:spcAft>
                <a:spcPts val="800"/>
              </a:spcAft>
            </a:pPr>
            <a:r>
              <a:rPr lang="en-GB" sz="2100" dirty="0">
                <a:effectLst/>
                <a:ea typeface="Calibri" panose="020F0502020204030204" pitchFamily="34" charset="0"/>
                <a:cs typeface="Times New Roman" panose="02020603050405020304" pitchFamily="18" charset="0"/>
              </a:rPr>
              <a:t>Michael has a moderate intellectual disability and attends a day service. He was accused of a sexual assault offence in early 2019 by someone else attending the day service. Michael was told he could not attend his day service pending the investigation. </a:t>
            </a:r>
            <a:endParaRPr lang="en-IE" sz="2100" dirty="0">
              <a:effectLst/>
              <a:ea typeface="Calibri" panose="020F0502020204030204" pitchFamily="34" charset="0"/>
              <a:cs typeface="Times New Roman" panose="02020603050405020304" pitchFamily="18" charset="0"/>
            </a:endParaRPr>
          </a:p>
          <a:p>
            <a:pPr algn="l">
              <a:lnSpc>
                <a:spcPct val="107000"/>
              </a:lnSpc>
              <a:spcAft>
                <a:spcPts val="800"/>
              </a:spcAft>
            </a:pPr>
            <a:r>
              <a:rPr lang="en-GB" sz="2100" dirty="0">
                <a:effectLst/>
                <a:ea typeface="Calibri" panose="020F0502020204030204" pitchFamily="34" charset="0"/>
                <a:cs typeface="Times New Roman" panose="02020603050405020304" pitchFamily="18" charset="0"/>
              </a:rPr>
              <a:t>The NAS advocate contacted Gardai on Michael’s behalf about the investigation and was told there was no investigation. The advocate supported Michael to meet a solicitor for advice and helped him get counselling for anxiety.   </a:t>
            </a:r>
            <a:endParaRPr lang="en-IE" sz="2100" dirty="0">
              <a:effectLst/>
              <a:ea typeface="Calibri" panose="020F0502020204030204" pitchFamily="34" charset="0"/>
              <a:cs typeface="Times New Roman" panose="02020603050405020304" pitchFamily="18" charset="0"/>
            </a:endParaRPr>
          </a:p>
          <a:p>
            <a:pPr algn="l">
              <a:lnSpc>
                <a:spcPct val="107000"/>
              </a:lnSpc>
              <a:spcAft>
                <a:spcPts val="800"/>
              </a:spcAft>
            </a:pPr>
            <a:r>
              <a:rPr lang="en-GB" sz="2100" dirty="0">
                <a:effectLst/>
                <a:ea typeface="Calibri" panose="020F0502020204030204" pitchFamily="34" charset="0"/>
                <a:cs typeface="Times New Roman" panose="02020603050405020304" pitchFamily="18" charset="0"/>
              </a:rPr>
              <a:t>The advocate also supported Michael to attend another disability service and address issues regarding housing and his mental health. </a:t>
            </a:r>
            <a:endParaRPr lang="en-IE" sz="2100" dirty="0">
              <a:effectLst/>
              <a:ea typeface="Calibri" panose="020F0502020204030204" pitchFamily="34" charset="0"/>
              <a:cs typeface="Times New Roman" panose="02020603050405020304" pitchFamily="18" charset="0"/>
            </a:endParaRP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i="0" dirty="0" smtClean="0">
                <a:solidFill>
                  <a:srgbClr val="CC0066"/>
                </a:solidFill>
                <a:effectLst/>
                <a:latin typeface="Calibri" panose="020F0502020204030204" pitchFamily="34" charset="0"/>
              </a:rPr>
              <a:t>Michael</a:t>
            </a:r>
            <a:endParaRPr lang="en-IE" sz="4400" b="1" dirty="0">
              <a:solidFill>
                <a:srgbClr val="CC0066"/>
              </a:solidFill>
            </a:endParaRPr>
          </a:p>
        </p:txBody>
      </p:sp>
    </p:spTree>
    <p:extLst>
      <p:ext uri="{BB962C8B-B14F-4D97-AF65-F5344CB8AC3E}">
        <p14:creationId xmlns:p14="http://schemas.microsoft.com/office/powerpoint/2010/main" val="1271363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514475"/>
            <a:ext cx="9386521" cy="3419475"/>
          </a:xfrm>
        </p:spPr>
        <p:txBody>
          <a:bodyPr>
            <a:normAutofit/>
          </a:bodyPr>
          <a:lstStyle/>
          <a:p>
            <a:pPr algn="l">
              <a:lnSpc>
                <a:spcPct val="107000"/>
              </a:lnSpc>
              <a:spcAft>
                <a:spcPts val="800"/>
              </a:spcAft>
            </a:pPr>
            <a:r>
              <a:rPr lang="en-IE" sz="2100" dirty="0">
                <a:effectLst/>
                <a:latin typeface="Calibri" panose="020F0502020204030204" pitchFamily="34" charset="0"/>
                <a:ea typeface="Calibri" panose="020F0502020204030204" pitchFamily="34" charset="0"/>
                <a:cs typeface="Calibri" panose="020F0502020204030204" pitchFamily="34" charset="0"/>
              </a:rPr>
              <a:t>Breda, who has a moderate intellectual disability, has three children who were taken into care. She was supported by a NAS advocate when criminal charges were taken against her, alleging neglect of her children. </a:t>
            </a:r>
            <a:endParaRPr lang="en-IE" sz="2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IE" sz="2100" dirty="0">
                <a:effectLst/>
                <a:latin typeface="Calibri" panose="020F0502020204030204" pitchFamily="34" charset="0"/>
                <a:ea typeface="Calibri" panose="020F0502020204030204" pitchFamily="34" charset="0"/>
                <a:cs typeface="Calibri" panose="020F0502020204030204" pitchFamily="34" charset="0"/>
              </a:rPr>
              <a:t>She found it difficult to understand what was going on at </a:t>
            </a:r>
            <a:r>
              <a:rPr lang="en-IE" sz="2100" dirty="0">
                <a:effectLst/>
                <a:latin typeface="Calibri" panose="020F0502020204030204" pitchFamily="34" charset="0"/>
                <a:ea typeface="Calibri" panose="020F0502020204030204" pitchFamily="34" charset="0"/>
                <a:cs typeface="Calibri Light" panose="020F0302020204030204" pitchFamily="34" charset="0"/>
              </a:rPr>
              <a:t>legal consultations and pre-trial court hearings. She struggled with stress and anxiety. </a:t>
            </a:r>
            <a:endParaRPr lang="en-IE" sz="2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IE" sz="2100" dirty="0">
                <a:effectLst/>
                <a:latin typeface="Calibri" panose="020F0502020204030204" pitchFamily="34" charset="0"/>
                <a:ea typeface="Calibri" panose="020F0502020204030204" pitchFamily="34" charset="0"/>
                <a:cs typeface="Calibri" panose="020F0502020204030204" pitchFamily="34" charset="0"/>
              </a:rPr>
              <a:t>The NAS advocate worked with her legal team to identify </a:t>
            </a:r>
            <a:r>
              <a:rPr lang="en-IE" sz="2100" dirty="0">
                <a:effectLst/>
                <a:latin typeface="Calibri" panose="020F0502020204030204" pitchFamily="34" charset="0"/>
                <a:ea typeface="Calibri" panose="020F0502020204030204" pitchFamily="34" charset="0"/>
                <a:cs typeface="Calibri Light" panose="020F0302020204030204" pitchFamily="34" charset="0"/>
              </a:rPr>
              <a:t>psychiatrists who showed she did not have the capacity to stand trial. The judge ruled in her favour and the case was dropped</a:t>
            </a:r>
            <a:r>
              <a:rPr lang="en-IE" sz="2000" dirty="0">
                <a:effectLst/>
                <a:latin typeface="Calibri" panose="020F0502020204030204" pitchFamily="34" charset="0"/>
                <a:ea typeface="Calibri" panose="020F0502020204030204" pitchFamily="34" charset="0"/>
                <a:cs typeface="Calibri Light" panose="020F0302020204030204" pitchFamily="34"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dirty="0" smtClean="0">
                <a:solidFill>
                  <a:srgbClr val="CC0066"/>
                </a:solidFill>
                <a:latin typeface="Calibri" panose="020F0502020204030204" pitchFamily="34" charset="0"/>
              </a:rPr>
              <a:t>Breda</a:t>
            </a:r>
            <a:endParaRPr lang="en-IE" sz="4400" b="1" dirty="0">
              <a:solidFill>
                <a:srgbClr val="CC0066"/>
              </a:solidFill>
            </a:endParaRPr>
          </a:p>
        </p:txBody>
      </p:sp>
    </p:spTree>
    <p:extLst>
      <p:ext uri="{BB962C8B-B14F-4D97-AF65-F5344CB8AC3E}">
        <p14:creationId xmlns:p14="http://schemas.microsoft.com/office/powerpoint/2010/main" val="49297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1790700"/>
            <a:ext cx="9626844" cy="982480"/>
          </a:xfrm>
        </p:spPr>
        <p:txBody>
          <a:bodyPr>
            <a:noAutofit/>
          </a:bodyPr>
          <a:lstStyle/>
          <a:p>
            <a:pPr algn="ctr"/>
            <a:r>
              <a:rPr lang="en-IE" sz="5000" b="1" dirty="0">
                <a:latin typeface="+mn-lt"/>
              </a:rPr>
              <a:t>Supporting Alleged Victims  </a:t>
            </a:r>
            <a:br>
              <a:rPr lang="en-IE" sz="5000" b="1" dirty="0">
                <a:latin typeface="+mn-lt"/>
              </a:rPr>
            </a:br>
            <a:r>
              <a:rPr lang="en-IE" sz="5000" b="1" dirty="0">
                <a:latin typeface="+mn-lt"/>
              </a:rPr>
              <a:t>of Crimes</a:t>
            </a:r>
          </a:p>
        </p:txBody>
      </p:sp>
    </p:spTree>
    <p:extLst>
      <p:ext uri="{BB962C8B-B14F-4D97-AF65-F5344CB8AC3E}">
        <p14:creationId xmlns:p14="http://schemas.microsoft.com/office/powerpoint/2010/main" val="2788160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514475"/>
            <a:ext cx="9386521" cy="3638550"/>
          </a:xfrm>
        </p:spPr>
        <p:txBody>
          <a:bodyPr>
            <a:normAutofit fontScale="55000" lnSpcReduction="20000"/>
          </a:bodyPr>
          <a:lstStyle/>
          <a:p>
            <a:pPr algn="l">
              <a:lnSpc>
                <a:spcPct val="107000"/>
              </a:lnSpc>
              <a:spcAft>
                <a:spcPts val="800"/>
              </a:spcAft>
            </a:pPr>
            <a:r>
              <a:rPr lang="en-IE" sz="3800" dirty="0">
                <a:solidFill>
                  <a:srgbClr val="000000"/>
                </a:solidFill>
                <a:effectLst/>
                <a:ea typeface="Times New Roman" panose="02020603050405020304" pitchFamily="18" charset="0"/>
                <a:cs typeface="Times New Roman" panose="02020603050405020304" pitchFamily="18" charset="0"/>
              </a:rPr>
              <a:t>Billy has an intellectual disability and has experienced mental health difficulties. He lived with his elderly father and step mum who both had disabilities. Billy was charged with several serious offences relating to a member of his family. He had to stay in his home and was subject to threats to his safety. </a:t>
            </a:r>
            <a:endParaRPr lang="en-IE" sz="3800" dirty="0">
              <a:effectLst/>
              <a:ea typeface="Calibri" panose="020F0502020204030204" pitchFamily="34" charset="0"/>
              <a:cs typeface="Times New Roman" panose="02020603050405020304" pitchFamily="18" charset="0"/>
            </a:endParaRPr>
          </a:p>
          <a:p>
            <a:pPr algn="l">
              <a:lnSpc>
                <a:spcPct val="107000"/>
              </a:lnSpc>
              <a:spcAft>
                <a:spcPts val="800"/>
              </a:spcAft>
            </a:pPr>
            <a:r>
              <a:rPr lang="en-IE" sz="3800" dirty="0">
                <a:solidFill>
                  <a:srgbClr val="000000"/>
                </a:solidFill>
                <a:effectLst/>
                <a:ea typeface="Times New Roman" panose="02020603050405020304" pitchFamily="18" charset="0"/>
                <a:cs typeface="Times New Roman" panose="02020603050405020304" pitchFamily="18" charset="0"/>
              </a:rPr>
              <a:t>The NAS advocate supported him to report the serious threats, meet with gardai and access temporary accommodation. The advocate also assisted Billy’s legal team to identify psychiatrists who showed he could not participate in the legal process. The judge saw grounds for seeking committal, as Billy was not unwell. </a:t>
            </a:r>
            <a:endParaRPr lang="en-IE" sz="3800" dirty="0">
              <a:effectLst/>
              <a:ea typeface="Calibri" panose="020F0502020204030204" pitchFamily="34" charset="0"/>
              <a:cs typeface="Times New Roman" panose="02020603050405020304" pitchFamily="18" charset="0"/>
            </a:endParaRPr>
          </a:p>
          <a:p>
            <a:pPr algn="l">
              <a:lnSpc>
                <a:spcPct val="107000"/>
              </a:lnSpc>
              <a:spcAft>
                <a:spcPts val="800"/>
              </a:spcAft>
            </a:pPr>
            <a:r>
              <a:rPr lang="en-IE" sz="3800" dirty="0">
                <a:solidFill>
                  <a:srgbClr val="000000"/>
                </a:solidFill>
                <a:effectLst/>
                <a:ea typeface="Times New Roman" panose="02020603050405020304" pitchFamily="18" charset="0"/>
                <a:cs typeface="Times New Roman" panose="02020603050405020304" pitchFamily="18" charset="0"/>
              </a:rPr>
              <a:t>When the trial ended the advocate helped contacted Billy access support services. This case took 7 years to conclude. </a:t>
            </a:r>
            <a:endParaRPr lang="en-IE" sz="3800" dirty="0">
              <a:effectLst/>
              <a:ea typeface="Calibri" panose="020F0502020204030204" pitchFamily="34" charset="0"/>
              <a:cs typeface="Times New Roman" panose="02020603050405020304" pitchFamily="18" charset="0"/>
            </a:endParaRP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dirty="0" smtClean="0">
                <a:solidFill>
                  <a:srgbClr val="CC0066"/>
                </a:solidFill>
                <a:latin typeface="Calibri" panose="020F0502020204030204" pitchFamily="34" charset="0"/>
              </a:rPr>
              <a:t>Billy</a:t>
            </a:r>
            <a:endParaRPr lang="en-IE" sz="4400" b="1" dirty="0">
              <a:solidFill>
                <a:srgbClr val="CC0066"/>
              </a:solidFill>
            </a:endParaRPr>
          </a:p>
        </p:txBody>
      </p:sp>
    </p:spTree>
    <p:extLst>
      <p:ext uri="{BB962C8B-B14F-4D97-AF65-F5344CB8AC3E}">
        <p14:creationId xmlns:p14="http://schemas.microsoft.com/office/powerpoint/2010/main" val="1244544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476375"/>
            <a:ext cx="9386521" cy="3790950"/>
          </a:xfrm>
        </p:spPr>
        <p:txBody>
          <a:bodyPr>
            <a:normAutofit fontScale="55000" lnSpcReduction="20000"/>
          </a:bodyPr>
          <a:lstStyle/>
          <a:p>
            <a:pPr algn="l">
              <a:lnSpc>
                <a:spcPct val="120000"/>
              </a:lnSpc>
              <a:spcAft>
                <a:spcPts val="800"/>
              </a:spcAft>
            </a:pPr>
            <a:r>
              <a:rPr lang="en-IE" sz="4000" dirty="0">
                <a:effectLst/>
                <a:ea typeface="Calibri" panose="020F0502020204030204" pitchFamily="34" charset="0"/>
                <a:cs typeface="Times New Roman" panose="02020603050405020304" pitchFamily="18" charset="0"/>
              </a:rPr>
              <a:t>Joe has an intellectual disability. He was accused of a serious crime but lacked understanding of their criminal proceedings. He was the victim of a vigilante style group who accused him of a serious crime and streamed it on social media. </a:t>
            </a:r>
          </a:p>
          <a:p>
            <a:pPr algn="l">
              <a:lnSpc>
                <a:spcPct val="120000"/>
              </a:lnSpc>
              <a:spcAft>
                <a:spcPts val="800"/>
              </a:spcAft>
            </a:pPr>
            <a:r>
              <a:rPr lang="en-IE" sz="4000" dirty="0">
                <a:ea typeface="Calibri" panose="020F0502020204030204" pitchFamily="34" charset="0"/>
                <a:cs typeface="Times New Roman" panose="02020603050405020304" pitchFamily="18" charset="0"/>
              </a:rPr>
              <a:t>Joe</a:t>
            </a:r>
            <a:r>
              <a:rPr lang="en-IE" sz="4000" dirty="0">
                <a:effectLst/>
                <a:ea typeface="Calibri" panose="020F0502020204030204" pitchFamily="34" charset="0"/>
                <a:cs typeface="Times New Roman" panose="02020603050405020304" pitchFamily="18" charset="0"/>
              </a:rPr>
              <a:t> was questioned by Gardaí who took his mobile phone. He had no supports or appropriate adult. </a:t>
            </a:r>
          </a:p>
          <a:p>
            <a:pPr algn="l">
              <a:lnSpc>
                <a:spcPct val="120000"/>
              </a:lnSpc>
              <a:spcAft>
                <a:spcPts val="800"/>
              </a:spcAft>
            </a:pPr>
            <a:r>
              <a:rPr lang="en-IE" sz="4000" dirty="0">
                <a:effectLst/>
                <a:ea typeface="Calibri" panose="020F0502020204030204" pitchFamily="34" charset="0"/>
                <a:cs typeface="Times New Roman" panose="02020603050405020304" pitchFamily="18" charset="0"/>
              </a:rPr>
              <a:t>The NAS advocate supported </a:t>
            </a:r>
            <a:r>
              <a:rPr lang="en-IE" sz="4000" dirty="0">
                <a:ea typeface="Calibri" panose="020F0502020204030204" pitchFamily="34" charset="0"/>
                <a:cs typeface="Times New Roman" panose="02020603050405020304" pitchFamily="18" charset="0"/>
              </a:rPr>
              <a:t>Joe</a:t>
            </a:r>
            <a:r>
              <a:rPr lang="en-IE" sz="4000" dirty="0">
                <a:effectLst/>
                <a:ea typeface="Calibri" panose="020F0502020204030204" pitchFamily="34" charset="0"/>
                <a:cs typeface="Times New Roman" panose="02020603050405020304" pitchFamily="18" charset="0"/>
              </a:rPr>
              <a:t> to engage with a solicitor about the case. He lost his place at his day service. The advocate is helped him link with disability services and access alternative day placements/activities</a:t>
            </a:r>
            <a:r>
              <a:rPr lang="en-IE" sz="4400" dirty="0">
                <a:effectLst/>
                <a:ea typeface="Calibri" panose="020F0502020204030204" pitchFamily="34" charset="0"/>
                <a:cs typeface="Times New Roman" panose="02020603050405020304" pitchFamily="18" charset="0"/>
              </a:rPr>
              <a:t>. </a:t>
            </a: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i="0" dirty="0" smtClean="0">
                <a:solidFill>
                  <a:srgbClr val="D60093"/>
                </a:solidFill>
                <a:effectLst/>
                <a:latin typeface="Calibri" panose="020F0502020204030204" pitchFamily="34" charset="0"/>
              </a:rPr>
              <a:t>Joe </a:t>
            </a:r>
            <a:endParaRPr lang="en-IE" sz="4400" b="1" dirty="0">
              <a:solidFill>
                <a:srgbClr val="D60093"/>
              </a:solidFill>
            </a:endParaRPr>
          </a:p>
        </p:txBody>
      </p:sp>
    </p:spTree>
    <p:extLst>
      <p:ext uri="{BB962C8B-B14F-4D97-AF65-F5344CB8AC3E}">
        <p14:creationId xmlns:p14="http://schemas.microsoft.com/office/powerpoint/2010/main" val="1462762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National Advocacy Service" title="Logo">
            <a:extLst>
              <a:ext uri="{FF2B5EF4-FFF2-40B4-BE49-F238E27FC236}">
                <a16:creationId xmlns:a16="http://schemas.microsoft.com/office/drawing/2014/main" id="{831263ED-F066-45E6-A9E6-BC2A9F9411FE}"/>
              </a:ext>
            </a:extLst>
          </p:cNvPr>
          <p:cNvPicPr>
            <a:picLocks noChangeAspect="1"/>
          </p:cNvPicPr>
          <p:nvPr/>
        </p:nvPicPr>
        <p:blipFill>
          <a:blip r:embed="rId2"/>
          <a:stretch>
            <a:fillRect/>
          </a:stretch>
        </p:blipFill>
        <p:spPr>
          <a:xfrm>
            <a:off x="6210300" y="127121"/>
            <a:ext cx="3409950" cy="1064179"/>
          </a:xfrm>
          <a:prstGeom prst="rect">
            <a:avLst/>
          </a:prstGeom>
        </p:spPr>
      </p:pic>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77667" y="3429000"/>
            <a:ext cx="9542583" cy="1778242"/>
          </a:xfrm>
        </p:spPr>
        <p:txBody>
          <a:bodyPr/>
          <a:lstStyle/>
          <a:p>
            <a:r>
              <a:rPr lang="en-IE" b="1" dirty="0">
                <a:solidFill>
                  <a:srgbClr val="CC0066"/>
                </a:solidFill>
              </a:rPr>
              <a:t>Louise Loughlin, National Manager</a:t>
            </a:r>
          </a:p>
          <a:p>
            <a:r>
              <a:rPr lang="en-IE" b="1" dirty="0">
                <a:solidFill>
                  <a:srgbClr val="CC0066"/>
                </a:solidFill>
              </a:rPr>
              <a:t>National Advocacy Service for People with Disabilities (NAS)</a:t>
            </a:r>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10640" y="1327271"/>
            <a:ext cx="9982201" cy="1778243"/>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solidFill>
                  <a:schemeClr val="tx2"/>
                </a:solidFill>
                <a:effectLst/>
                <a:latin typeface="Calibri" panose="020F0502020204030204" pitchFamily="34" charset="0"/>
              </a:rPr>
              <a:t>Advocating for People with Disabilities </a:t>
            </a:r>
            <a:br>
              <a:rPr lang="en-GB" sz="4400" b="1" i="0" dirty="0">
                <a:solidFill>
                  <a:schemeClr val="tx2"/>
                </a:solidFill>
                <a:effectLst/>
                <a:latin typeface="Calibri" panose="020F0502020204030204" pitchFamily="34" charset="0"/>
              </a:rPr>
            </a:br>
            <a:r>
              <a:rPr lang="en-GB" sz="4400" b="1" i="0" dirty="0">
                <a:solidFill>
                  <a:schemeClr val="tx2"/>
                </a:solidFill>
                <a:effectLst/>
                <a:latin typeface="Calibri" panose="020F0502020204030204" pitchFamily="34" charset="0"/>
              </a:rPr>
              <a:t>in the Criminal Justice Context</a:t>
            </a:r>
            <a:endParaRPr lang="en-IE" sz="4400" b="1" dirty="0">
              <a:solidFill>
                <a:schemeClr val="tx2"/>
              </a:solidFill>
            </a:endParaRPr>
          </a:p>
        </p:txBody>
      </p:sp>
    </p:spTree>
    <p:extLst>
      <p:ext uri="{BB962C8B-B14F-4D97-AF65-F5344CB8AC3E}">
        <p14:creationId xmlns:p14="http://schemas.microsoft.com/office/powerpoint/2010/main" val="246714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C78843-88D1-4E15-B99C-44CD44290169}"/>
              </a:ext>
            </a:extLst>
          </p:cNvPr>
          <p:cNvSpPr>
            <a:spLocks noGrp="1"/>
          </p:cNvSpPr>
          <p:nvPr>
            <p:ph type="title"/>
          </p:nvPr>
        </p:nvSpPr>
        <p:spPr>
          <a:xfrm>
            <a:off x="-219075" y="2040121"/>
            <a:ext cx="10207870" cy="723534"/>
          </a:xfrm>
        </p:spPr>
        <p:txBody>
          <a:bodyPr>
            <a:noAutofit/>
          </a:bodyPr>
          <a:lstStyle/>
          <a:p>
            <a:pPr algn="ctr"/>
            <a:r>
              <a:rPr lang="en-IE" sz="5400" b="1" dirty="0">
                <a:latin typeface="+mn-lt"/>
              </a:rPr>
              <a:t>Life After Prison</a:t>
            </a:r>
          </a:p>
        </p:txBody>
      </p:sp>
    </p:spTree>
    <p:extLst>
      <p:ext uri="{BB962C8B-B14F-4D97-AF65-F5344CB8AC3E}">
        <p14:creationId xmlns:p14="http://schemas.microsoft.com/office/powerpoint/2010/main" val="4101591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428751"/>
            <a:ext cx="9386521" cy="3505200"/>
          </a:xfrm>
        </p:spPr>
        <p:txBody>
          <a:bodyPr>
            <a:normAutofit fontScale="32500" lnSpcReduction="20000"/>
          </a:bodyPr>
          <a:lstStyle/>
          <a:p>
            <a:pPr algn="l">
              <a:lnSpc>
                <a:spcPct val="120000"/>
              </a:lnSpc>
              <a:spcAft>
                <a:spcPts val="800"/>
              </a:spcAft>
            </a:pPr>
            <a:r>
              <a:rPr lang="en-IE" sz="7400" dirty="0">
                <a:solidFill>
                  <a:srgbClr val="201F1E"/>
                </a:solidFill>
                <a:effectLst/>
                <a:ea typeface="Times New Roman" panose="02020603050405020304" pitchFamily="18" charset="0"/>
              </a:rPr>
              <a:t>NAS received a referral from HAIL Housing to work </a:t>
            </a:r>
            <a:r>
              <a:rPr lang="en-IE" sz="7400" dirty="0">
                <a:solidFill>
                  <a:srgbClr val="201F1E"/>
                </a:solidFill>
                <a:ea typeface="Times New Roman" panose="02020603050405020304" pitchFamily="18" charset="0"/>
              </a:rPr>
              <a:t>with</a:t>
            </a:r>
            <a:r>
              <a:rPr lang="en-IE" sz="7400" dirty="0">
                <a:solidFill>
                  <a:srgbClr val="201F1E"/>
                </a:solidFill>
                <a:effectLst/>
                <a:ea typeface="Times New Roman" panose="02020603050405020304" pitchFamily="18" charset="0"/>
              </a:rPr>
              <a:t> Patrick who was in prison. Patrick has an acquired brain injury and cannot communicate verbally. He was due for release but was homeless. There was ongoing difficulty sourcing housing and supports. </a:t>
            </a:r>
            <a:endParaRPr lang="en-IE" sz="7400" dirty="0">
              <a:effectLst/>
              <a:ea typeface="Times New Roman" panose="02020603050405020304" pitchFamily="18" charset="0"/>
            </a:endParaRPr>
          </a:p>
          <a:p>
            <a:pPr algn="l">
              <a:lnSpc>
                <a:spcPct val="120000"/>
              </a:lnSpc>
              <a:spcAft>
                <a:spcPts val="800"/>
              </a:spcAft>
            </a:pPr>
            <a:r>
              <a:rPr lang="en-IE" sz="7400" dirty="0">
                <a:solidFill>
                  <a:srgbClr val="201F1E"/>
                </a:solidFill>
                <a:effectLst/>
                <a:ea typeface="Times New Roman" panose="02020603050405020304" pitchFamily="18" charset="0"/>
              </a:rPr>
              <a:t>The NAS advocate is working with Patrick to carry out </a:t>
            </a:r>
            <a:r>
              <a:rPr lang="en-IE" sz="7400" dirty="0">
                <a:solidFill>
                  <a:srgbClr val="201F1E"/>
                </a:solidFill>
                <a:ea typeface="Times New Roman" panose="02020603050405020304" pitchFamily="18" charset="0"/>
              </a:rPr>
              <a:t>his</a:t>
            </a:r>
            <a:r>
              <a:rPr lang="en-IE" sz="7400" dirty="0">
                <a:solidFill>
                  <a:srgbClr val="201F1E"/>
                </a:solidFill>
                <a:effectLst/>
                <a:ea typeface="Times New Roman" panose="02020603050405020304" pitchFamily="18" charset="0"/>
              </a:rPr>
              <a:t> wish to return to the community and is seeking to acquire the necessary housing/supports for him. </a:t>
            </a:r>
            <a:endParaRPr lang="en-IE" sz="7400" dirty="0">
              <a:effectLst/>
              <a:ea typeface="Times New Roman" panose="02020603050405020304" pitchFamily="18" charset="0"/>
            </a:endParaRPr>
          </a:p>
          <a:p>
            <a:pPr algn="just">
              <a:lnSpc>
                <a:spcPct val="107000"/>
              </a:lnSpc>
              <a:spcAft>
                <a:spcPts val="800"/>
              </a:spcAft>
            </a:pPr>
            <a:endParaRPr lang="en-IE" sz="2000"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i="0" dirty="0" smtClean="0">
                <a:solidFill>
                  <a:srgbClr val="CC0066"/>
                </a:solidFill>
                <a:effectLst/>
                <a:latin typeface="Calibri" panose="020F0502020204030204" pitchFamily="34" charset="0"/>
              </a:rPr>
              <a:t>Patrick</a:t>
            </a:r>
            <a:endParaRPr lang="en-IE" sz="4400" b="1" dirty="0">
              <a:solidFill>
                <a:srgbClr val="CC0066"/>
              </a:solidFill>
            </a:endParaRPr>
          </a:p>
        </p:txBody>
      </p:sp>
    </p:spTree>
    <p:extLst>
      <p:ext uri="{BB962C8B-B14F-4D97-AF65-F5344CB8AC3E}">
        <p14:creationId xmlns:p14="http://schemas.microsoft.com/office/powerpoint/2010/main" val="2229831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87F3AC-31DC-4200-81AF-F2A908B1F295}"/>
              </a:ext>
            </a:extLst>
          </p:cNvPr>
          <p:cNvSpPr>
            <a:spLocks noGrp="1"/>
          </p:cNvSpPr>
          <p:nvPr>
            <p:ph type="title"/>
          </p:nvPr>
        </p:nvSpPr>
        <p:spPr>
          <a:xfrm>
            <a:off x="-209551" y="2040121"/>
            <a:ext cx="10198345" cy="723534"/>
          </a:xfrm>
        </p:spPr>
        <p:txBody>
          <a:bodyPr>
            <a:noAutofit/>
          </a:bodyPr>
          <a:lstStyle/>
          <a:p>
            <a:pPr algn="ctr"/>
            <a:r>
              <a:rPr lang="en-IE" sz="5400" b="1" dirty="0">
                <a:latin typeface="+mn-lt"/>
              </a:rPr>
              <a:t>Complexity of Work</a:t>
            </a:r>
          </a:p>
        </p:txBody>
      </p:sp>
    </p:spTree>
    <p:extLst>
      <p:ext uri="{BB962C8B-B14F-4D97-AF65-F5344CB8AC3E}">
        <p14:creationId xmlns:p14="http://schemas.microsoft.com/office/powerpoint/2010/main" val="1056711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209675"/>
            <a:ext cx="9500822" cy="4229099"/>
          </a:xfrm>
        </p:spPr>
        <p:txBody>
          <a:bodyPr>
            <a:normAutofit fontScale="85000" lnSpcReduction="20000"/>
          </a:bodyPr>
          <a:lstStyle/>
          <a:p>
            <a:pPr algn="l">
              <a:lnSpc>
                <a:spcPct val="120000"/>
              </a:lnSpc>
              <a:spcAft>
                <a:spcPts val="800"/>
              </a:spcAft>
            </a:pPr>
            <a:r>
              <a:rPr lang="en-IE" sz="2600" dirty="0">
                <a:effectLst/>
                <a:ea typeface="Calibri" panose="020F0502020204030204" pitchFamily="34" charset="0"/>
                <a:cs typeface="Times New Roman" panose="02020603050405020304" pitchFamily="18" charset="0"/>
              </a:rPr>
              <a:t>NAS worked with </a:t>
            </a:r>
            <a:r>
              <a:rPr lang="en-IE" sz="2600" dirty="0">
                <a:ea typeface="Calibri" panose="020F0502020204030204" pitchFamily="34" charset="0"/>
                <a:cs typeface="Times New Roman" panose="02020603050405020304" pitchFamily="18" charset="0"/>
              </a:rPr>
              <a:t>Niamh</a:t>
            </a:r>
            <a:r>
              <a:rPr lang="en-IE" sz="2600" dirty="0">
                <a:effectLst/>
                <a:ea typeface="Calibri" panose="020F0502020204030204" pitchFamily="34" charset="0"/>
                <a:cs typeface="Times New Roman" panose="02020603050405020304" pitchFamily="18" charset="0"/>
              </a:rPr>
              <a:t> regarding simultaneous criminal and child care proceedings. </a:t>
            </a:r>
            <a:r>
              <a:rPr lang="en-IE" sz="2600" dirty="0">
                <a:ea typeface="Calibri" panose="020F0502020204030204" pitchFamily="34" charset="0"/>
                <a:cs typeface="Times New Roman" panose="02020603050405020304" pitchFamily="18" charset="0"/>
              </a:rPr>
              <a:t>Niamh</a:t>
            </a:r>
            <a:r>
              <a:rPr lang="en-IE" sz="2600" dirty="0">
                <a:effectLst/>
                <a:ea typeface="Calibri" panose="020F0502020204030204" pitchFamily="34" charset="0"/>
                <a:cs typeface="Times New Roman" panose="02020603050405020304" pitchFamily="18" charset="0"/>
              </a:rPr>
              <a:t> experienced poor mental health. She was charged with dangerous driving causing death and her children were taken into care. </a:t>
            </a:r>
          </a:p>
          <a:p>
            <a:pPr algn="l">
              <a:lnSpc>
                <a:spcPct val="120000"/>
              </a:lnSpc>
              <a:spcAft>
                <a:spcPts val="800"/>
              </a:spcAft>
            </a:pPr>
            <a:r>
              <a:rPr lang="en-IE" sz="2600" dirty="0">
                <a:effectLst/>
                <a:ea typeface="Calibri" panose="020F0502020204030204" pitchFamily="34" charset="0"/>
                <a:cs typeface="Times New Roman" panose="02020603050405020304" pitchFamily="18" charset="0"/>
              </a:rPr>
              <a:t>The NAS advocate supported </a:t>
            </a:r>
            <a:r>
              <a:rPr lang="en-IE" sz="2600" dirty="0">
                <a:ea typeface="Calibri" panose="020F0502020204030204" pitchFamily="34" charset="0"/>
                <a:cs typeface="Times New Roman" panose="02020603050405020304" pitchFamily="18" charset="0"/>
              </a:rPr>
              <a:t>Niamh</a:t>
            </a:r>
            <a:r>
              <a:rPr lang="en-IE" sz="2600" dirty="0">
                <a:effectLst/>
                <a:ea typeface="Calibri" panose="020F0502020204030204" pitchFamily="34" charset="0"/>
                <a:cs typeface="Times New Roman" panose="02020603050405020304" pitchFamily="18" charset="0"/>
              </a:rPr>
              <a:t> to liaise with her legal team and to attend psychological assessment/parental capacity with the CMH. </a:t>
            </a:r>
            <a:r>
              <a:rPr lang="en-IE" sz="2600" dirty="0">
                <a:ea typeface="Calibri" panose="020F0502020204030204" pitchFamily="34" charset="0"/>
                <a:cs typeface="Times New Roman" panose="02020603050405020304" pitchFamily="18" charset="0"/>
              </a:rPr>
              <a:t>Niamh</a:t>
            </a:r>
            <a:r>
              <a:rPr lang="en-IE" sz="2600" dirty="0">
                <a:effectLst/>
                <a:ea typeface="Calibri" panose="020F0502020204030204" pitchFamily="34" charset="0"/>
                <a:cs typeface="Times New Roman" panose="02020603050405020304" pitchFamily="18" charset="0"/>
              </a:rPr>
              <a:t> got a suspended sentence and a probation services plan was put in place. </a:t>
            </a:r>
          </a:p>
          <a:p>
            <a:pPr algn="l">
              <a:lnSpc>
                <a:spcPct val="120000"/>
              </a:lnSpc>
              <a:spcAft>
                <a:spcPts val="800"/>
              </a:spcAft>
            </a:pPr>
            <a:r>
              <a:rPr lang="en-IE" sz="2600" dirty="0">
                <a:effectLst/>
                <a:ea typeface="Calibri" panose="020F0502020204030204" pitchFamily="34" charset="0"/>
                <a:cs typeface="Times New Roman" panose="02020603050405020304" pitchFamily="18" charset="0"/>
              </a:rPr>
              <a:t>Over several years, the advocate supported Niamh at meetings with social workers and child in care reviews. The advocate helped her get more appropriate housing and a family reunification plan was agreed. </a:t>
            </a:r>
            <a:r>
              <a:rPr lang="en-IE" sz="2600" dirty="0">
                <a:ea typeface="Calibri" panose="020F0502020204030204" pitchFamily="34" charset="0"/>
                <a:cs typeface="Times New Roman" panose="02020603050405020304" pitchFamily="18" charset="0"/>
              </a:rPr>
              <a:t>Niamh</a:t>
            </a:r>
            <a:r>
              <a:rPr lang="en-IE" sz="2600" dirty="0">
                <a:effectLst/>
                <a:ea typeface="Calibri" panose="020F0502020204030204" pitchFamily="34" charset="0"/>
                <a:cs typeface="Times New Roman" panose="02020603050405020304" pitchFamily="18" charset="0"/>
              </a:rPr>
              <a:t> now has full care of their children and is living in the community of their choice.   </a:t>
            </a: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Case Study: </a:t>
            </a:r>
            <a:r>
              <a:rPr lang="en-GB" sz="4400" b="1" dirty="0" smtClean="0">
                <a:solidFill>
                  <a:srgbClr val="CC0066"/>
                </a:solidFill>
                <a:latin typeface="Calibri" panose="020F0502020204030204" pitchFamily="34" charset="0"/>
              </a:rPr>
              <a:t>Niamh</a:t>
            </a:r>
            <a:r>
              <a:rPr lang="en-GB" sz="4400" b="1" i="0" dirty="0" smtClean="0">
                <a:effectLst/>
                <a:latin typeface="Calibri" panose="020F0502020204030204" pitchFamily="34" charset="0"/>
              </a:rPr>
              <a:t> </a:t>
            </a:r>
            <a:endParaRPr lang="en-IE" sz="4400" b="1" dirty="0">
              <a:solidFill>
                <a:srgbClr val="CC0066"/>
              </a:solidFill>
            </a:endParaRPr>
          </a:p>
        </p:txBody>
      </p:sp>
    </p:spTree>
    <p:extLst>
      <p:ext uri="{BB962C8B-B14F-4D97-AF65-F5344CB8AC3E}">
        <p14:creationId xmlns:p14="http://schemas.microsoft.com/office/powerpoint/2010/main" val="1715442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2" y="1400175"/>
            <a:ext cx="9481773" cy="4229099"/>
          </a:xfrm>
        </p:spPr>
        <p:txBody>
          <a:bodyPr>
            <a:normAutofit/>
          </a:bodyPr>
          <a:lstStyle/>
          <a:p>
            <a:pPr marL="342900" indent="-342900" algn="l">
              <a:lnSpc>
                <a:spcPts val="2200"/>
              </a:lnSpc>
              <a:spcAft>
                <a:spcPts val="800"/>
              </a:spcAft>
              <a:buClr>
                <a:srgbClr val="CC0099"/>
              </a:buClr>
              <a:buSzPct val="112000"/>
              <a:buFont typeface="Symbol" panose="05050102010706020507" pitchFamily="18" charset="2"/>
              <a:buChar char=""/>
            </a:pPr>
            <a:r>
              <a:rPr lang="en-IE" dirty="0" smtClean="0"/>
              <a:t>Access </a:t>
            </a:r>
            <a:r>
              <a:rPr lang="en-IE" dirty="0"/>
              <a:t>to advocacy is essential for those who may be vulnerable as either a witness or an accused person.</a:t>
            </a:r>
          </a:p>
          <a:p>
            <a:pPr marL="342900" indent="-342900" algn="l">
              <a:lnSpc>
                <a:spcPts val="2200"/>
              </a:lnSpc>
              <a:spcAft>
                <a:spcPts val="800"/>
              </a:spcAft>
              <a:buClr>
                <a:srgbClr val="CC0099"/>
              </a:buClr>
              <a:buSzPct val="112000"/>
              <a:buFont typeface="Symbol" panose="05050102010706020507" pitchFamily="18" charset="2"/>
              <a:buChar char=""/>
            </a:pPr>
            <a:r>
              <a:rPr lang="en-IE" dirty="0" smtClean="0"/>
              <a:t>Provision </a:t>
            </a:r>
            <a:r>
              <a:rPr lang="en-IE" dirty="0"/>
              <a:t>of advocacy can make the difference between a person’s ability to comprehend complex legal proceedings or not, and therefore whether a case proceeds or not.</a:t>
            </a:r>
          </a:p>
          <a:p>
            <a:pPr marL="342900" indent="-342900" algn="l">
              <a:lnSpc>
                <a:spcPts val="2200"/>
              </a:lnSpc>
              <a:spcAft>
                <a:spcPts val="800"/>
              </a:spcAft>
              <a:buClr>
                <a:srgbClr val="CC0099"/>
              </a:buClr>
              <a:buSzPct val="112000"/>
              <a:buFont typeface="Symbol" panose="05050102010706020507" pitchFamily="18" charset="2"/>
              <a:buChar char=""/>
            </a:pPr>
            <a:r>
              <a:rPr lang="en-IE" dirty="0" smtClean="0"/>
              <a:t>Understanding </a:t>
            </a:r>
            <a:r>
              <a:rPr lang="en-IE" dirty="0"/>
              <a:t>of different communication needs and reasonable accommodation has a long way to go. </a:t>
            </a:r>
          </a:p>
          <a:p>
            <a:pPr algn="l"/>
            <a:endParaRPr lang="en-IE"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800" b="1" i="0" dirty="0">
                <a:effectLst/>
                <a:latin typeface="Calibri" panose="020F0502020204030204" pitchFamily="34" charset="0"/>
              </a:rPr>
              <a:t>Conclusions </a:t>
            </a:r>
            <a:endParaRPr lang="en-IE" sz="4800" b="1" dirty="0">
              <a:solidFill>
                <a:srgbClr val="CC0066"/>
              </a:solidFill>
            </a:endParaRPr>
          </a:p>
        </p:txBody>
      </p:sp>
    </p:spTree>
    <p:extLst>
      <p:ext uri="{BB962C8B-B14F-4D97-AF65-F5344CB8AC3E}">
        <p14:creationId xmlns:p14="http://schemas.microsoft.com/office/powerpoint/2010/main" val="289749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ur vision for society is one where people with disabilities can exercise their rights - with dignity, autonomy, equality and independence at the core. We recognise the capacity of people with disabilities to make their own decisions equally with others, in accordance with the United Nations Convention on the Rights of People with Disabilities (UNCRPD)." title="Vision statement"/>
          <p:cNvPicPr>
            <a:picLocks noChangeAspect="1"/>
          </p:cNvPicPr>
          <p:nvPr/>
        </p:nvPicPr>
        <p:blipFill>
          <a:blip r:embed="rId2"/>
          <a:stretch>
            <a:fillRect/>
          </a:stretch>
        </p:blipFill>
        <p:spPr>
          <a:xfrm>
            <a:off x="725086" y="1077807"/>
            <a:ext cx="8593843" cy="3726882"/>
          </a:xfrm>
          <a:prstGeom prst="rect">
            <a:avLst/>
          </a:prstGeom>
        </p:spPr>
      </p:pic>
      <p:sp>
        <p:nvSpPr>
          <p:cNvPr id="6" name="Title 5" hidden="1"/>
          <p:cNvSpPr>
            <a:spLocks noGrp="1"/>
          </p:cNvSpPr>
          <p:nvPr>
            <p:ph type="title"/>
          </p:nvPr>
        </p:nvSpPr>
        <p:spPr/>
        <p:txBody>
          <a:bodyPr/>
          <a:lstStyle/>
          <a:p>
            <a:r>
              <a:rPr lang="en-IE" dirty="0" smtClean="0"/>
              <a:t>Vision Statement</a:t>
            </a:r>
            <a:endParaRPr lang="en-IE" dirty="0"/>
          </a:p>
        </p:txBody>
      </p:sp>
    </p:spTree>
    <p:extLst>
      <p:ext uri="{BB962C8B-B14F-4D97-AF65-F5344CB8AC3E}">
        <p14:creationId xmlns:p14="http://schemas.microsoft.com/office/powerpoint/2010/main" val="179882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National Advocacy Service for People with Disabilities (NAS) provides an independent, confidential and free advocacy service that works exclusively for adults with disabilities. Our role is to work with those who may be isolated from their community of choice or mainstream society, may communicate differently and have limited informal or natural supports. We act as a catalyst for change through collaboration, capacity building and representation to make the rights of people with disabilities a reality." title="Mission statement">
            <a:extLst>
              <a:ext uri="{FF2B5EF4-FFF2-40B4-BE49-F238E27FC236}">
                <a16:creationId xmlns:a16="http://schemas.microsoft.com/office/drawing/2014/main" id="{E8B3C6A0-286A-4125-B542-F3DF3CF36474}"/>
              </a:ext>
            </a:extLst>
          </p:cNvPr>
          <p:cNvPicPr>
            <a:picLocks noChangeAspect="1"/>
          </p:cNvPicPr>
          <p:nvPr/>
        </p:nvPicPr>
        <p:blipFill>
          <a:blip r:embed="rId2"/>
          <a:stretch>
            <a:fillRect/>
          </a:stretch>
        </p:blipFill>
        <p:spPr>
          <a:xfrm>
            <a:off x="1425692" y="894452"/>
            <a:ext cx="7758948" cy="4047105"/>
          </a:xfrm>
          <a:prstGeom prst="rect">
            <a:avLst/>
          </a:prstGeom>
        </p:spPr>
      </p:pic>
      <p:sp>
        <p:nvSpPr>
          <p:cNvPr id="2" name="Title 1" hidden="1"/>
          <p:cNvSpPr>
            <a:spLocks noGrp="1"/>
          </p:cNvSpPr>
          <p:nvPr>
            <p:ph type="ctrTitle"/>
          </p:nvPr>
        </p:nvSpPr>
        <p:spPr/>
        <p:txBody>
          <a:bodyPr/>
          <a:lstStyle/>
          <a:p>
            <a:r>
              <a:rPr lang="en-IE" dirty="0" smtClean="0"/>
              <a:t>Mission statement</a:t>
            </a:r>
            <a:endParaRPr lang="en-IE" dirty="0"/>
          </a:p>
        </p:txBody>
      </p:sp>
    </p:spTree>
    <p:extLst>
      <p:ext uri="{BB962C8B-B14F-4D97-AF65-F5344CB8AC3E}">
        <p14:creationId xmlns:p14="http://schemas.microsoft.com/office/powerpoint/2010/main" val="152173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186103" y="1165412"/>
            <a:ext cx="9542583" cy="4016187"/>
          </a:xfrm>
        </p:spPr>
        <p:txBody>
          <a:bodyPr>
            <a:noAutofit/>
          </a:bodyPr>
          <a:lstStyle/>
          <a:p>
            <a:pPr marL="342900" indent="-342900" algn="l">
              <a:buClr>
                <a:srgbClr val="CC0099"/>
              </a:buClr>
              <a:buSzPct val="112000"/>
              <a:buFont typeface="Symbol" panose="05050102010706020507" pitchFamily="18" charset="2"/>
              <a:buChar char=""/>
            </a:pPr>
            <a:r>
              <a:rPr lang="en-IE" dirty="0"/>
              <a:t>Established 2005 as pilot projects, national company since 2014.</a:t>
            </a:r>
          </a:p>
          <a:p>
            <a:pPr marL="342900" indent="-342900" algn="l">
              <a:buClr>
                <a:srgbClr val="CC0099"/>
              </a:buClr>
              <a:buSzPct val="112000"/>
              <a:buFont typeface="Symbol" panose="05050102010706020507" pitchFamily="18" charset="2"/>
              <a:buChar char=""/>
            </a:pPr>
            <a:r>
              <a:rPr lang="en-IE" dirty="0"/>
              <a:t>Funded and supported by the Citizens Information Board.</a:t>
            </a:r>
          </a:p>
          <a:p>
            <a:pPr marL="342900" indent="-342900" algn="l">
              <a:buClr>
                <a:srgbClr val="CC0099"/>
              </a:buClr>
              <a:buSzPct val="112000"/>
              <a:buFont typeface="Symbol" panose="05050102010706020507" pitchFamily="18" charset="2"/>
              <a:buChar char=""/>
            </a:pPr>
            <a:r>
              <a:rPr lang="en-IE" dirty="0"/>
              <a:t>Partially meets CIB statutory obligation to provide an advocacy service for people with disabilities.</a:t>
            </a:r>
          </a:p>
          <a:p>
            <a:pPr marL="342900" indent="-342900" algn="l">
              <a:buClr>
                <a:srgbClr val="CC0099"/>
              </a:buClr>
              <a:buSzPct val="112000"/>
              <a:buFont typeface="Symbol" panose="05050102010706020507" pitchFamily="18" charset="2"/>
              <a:buChar char=""/>
            </a:pPr>
            <a:r>
              <a:rPr lang="en-IE" dirty="0"/>
              <a:t>Fully professional, independent, free and confidential service.</a:t>
            </a:r>
          </a:p>
          <a:p>
            <a:pPr marL="342900" indent="-342900" algn="l">
              <a:buClr>
                <a:srgbClr val="CC0099"/>
              </a:buClr>
              <a:buSzPct val="112000"/>
              <a:buFont typeface="Symbol" panose="05050102010706020507" pitchFamily="18" charset="2"/>
              <a:buChar char=""/>
            </a:pPr>
            <a:r>
              <a:rPr lang="en-IE" dirty="0"/>
              <a:t>Independent of the HSE- no HSE funding.</a:t>
            </a:r>
          </a:p>
          <a:p>
            <a:pPr marL="342900" indent="-342900" algn="l">
              <a:buClr>
                <a:srgbClr val="CC0099"/>
              </a:buClr>
              <a:buSzPct val="112000"/>
              <a:buFont typeface="Symbol" panose="05050102010706020507" pitchFamily="18" charset="2"/>
              <a:buChar char=""/>
            </a:pPr>
            <a:r>
              <a:rPr lang="en-IE" dirty="0"/>
              <a:t>50 paid, professional staff across Ireland.</a:t>
            </a:r>
          </a:p>
          <a:p>
            <a:pPr marL="342900" indent="-342900" algn="l">
              <a:buClr>
                <a:srgbClr val="CC0099"/>
              </a:buClr>
              <a:buSzPct val="112000"/>
              <a:buFont typeface="Symbol" panose="05050102010706020507" pitchFamily="18" charset="2"/>
              <a:buChar char=""/>
            </a:pPr>
            <a:r>
              <a:rPr lang="en-IE" dirty="0"/>
              <a:t>NAS also launched a new, independent Patient Advocacy Service in October 2019 (patientadvocacyservice.ie).</a:t>
            </a:r>
          </a:p>
          <a:p>
            <a:pPr lvl="0" algn="l">
              <a:lnSpc>
                <a:spcPct val="107000"/>
              </a:lnSpc>
            </a:pPr>
            <a:endParaRPr lang="en-IE" sz="2000" dirty="0"/>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dirty="0">
                <a:latin typeface="Calibri" panose="020F0502020204030204" pitchFamily="34" charset="0"/>
              </a:rPr>
              <a:t>About NAS</a:t>
            </a:r>
            <a:endParaRPr lang="en-IE" sz="4400" b="1" dirty="0"/>
          </a:p>
        </p:txBody>
      </p:sp>
    </p:spTree>
    <p:extLst>
      <p:ext uri="{BB962C8B-B14F-4D97-AF65-F5344CB8AC3E}">
        <p14:creationId xmlns:p14="http://schemas.microsoft.com/office/powerpoint/2010/main" val="313441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765C120-79B0-4E01-9A1A-C951FDB9D897}"/>
              </a:ext>
            </a:extLst>
          </p:cNvPr>
          <p:cNvSpPr txBox="1"/>
          <p:nvPr/>
        </p:nvSpPr>
        <p:spPr>
          <a:xfrm>
            <a:off x="219074" y="1611104"/>
            <a:ext cx="9305925" cy="4765407"/>
          </a:xfrm>
          <a:prstGeom prst="rect">
            <a:avLst/>
          </a:prstGeom>
          <a:noFill/>
        </p:spPr>
        <p:txBody>
          <a:bodyPr wrap="square">
            <a:spAutoFit/>
          </a:bodyPr>
          <a:lstStyle/>
          <a:p>
            <a:pPr marL="342900" indent="-342900">
              <a:lnSpc>
                <a:spcPts val="1800"/>
              </a:lnSpc>
              <a:spcBef>
                <a:spcPts val="1000"/>
              </a:spcBef>
              <a:buClr>
                <a:srgbClr val="CC0099"/>
              </a:buClr>
              <a:buSzPct val="112000"/>
              <a:buFont typeface="Symbol" panose="05050102010706020507" pitchFamily="18" charset="2"/>
              <a:buChar char=""/>
            </a:pPr>
            <a:r>
              <a:rPr lang="en-IE" sz="2400" dirty="0"/>
              <a:t>NAS launched a new independent Patient Advocacy Service in October 2019.</a:t>
            </a:r>
          </a:p>
          <a:p>
            <a:pPr marL="342900" indent="-342900">
              <a:lnSpc>
                <a:spcPts val="1800"/>
              </a:lnSpc>
              <a:spcBef>
                <a:spcPts val="1000"/>
              </a:spcBef>
              <a:buClr>
                <a:srgbClr val="CC0099"/>
              </a:buClr>
              <a:buSzPct val="112000"/>
              <a:buFont typeface="Symbol" panose="05050102010706020507" pitchFamily="18" charset="2"/>
              <a:buChar char=""/>
            </a:pPr>
            <a:endParaRPr lang="en-IE" sz="2400" dirty="0"/>
          </a:p>
          <a:p>
            <a:pPr marL="342900" indent="-342900">
              <a:lnSpc>
                <a:spcPts val="1800"/>
              </a:lnSpc>
              <a:spcBef>
                <a:spcPts val="1000"/>
              </a:spcBef>
              <a:buClr>
                <a:srgbClr val="CC0099"/>
              </a:buClr>
              <a:buSzPct val="112000"/>
              <a:buFont typeface="Symbol" panose="05050102010706020507" pitchFamily="18" charset="2"/>
              <a:buChar char=""/>
            </a:pPr>
            <a:r>
              <a:rPr lang="en-IE" sz="2400" dirty="0"/>
              <a:t>We have a team of patient advocates helping patients of public acute hospitals to make a complaint about the care they have experienced.</a:t>
            </a:r>
          </a:p>
          <a:p>
            <a:pPr marL="342900" indent="-342900">
              <a:lnSpc>
                <a:spcPts val="1800"/>
              </a:lnSpc>
              <a:spcBef>
                <a:spcPts val="1000"/>
              </a:spcBef>
              <a:buClr>
                <a:srgbClr val="CC0099"/>
              </a:buClr>
              <a:buSzPct val="112000"/>
              <a:buFont typeface="Symbol" panose="05050102010706020507" pitchFamily="18" charset="2"/>
              <a:buChar char=""/>
            </a:pPr>
            <a:endParaRPr lang="en-IE" sz="2400" dirty="0"/>
          </a:p>
          <a:p>
            <a:pPr marL="342900" indent="-342900">
              <a:lnSpc>
                <a:spcPts val="1800"/>
              </a:lnSpc>
              <a:spcBef>
                <a:spcPts val="1000"/>
              </a:spcBef>
              <a:buClr>
                <a:srgbClr val="CC0099"/>
              </a:buClr>
              <a:buSzPct val="112000"/>
              <a:buFont typeface="Symbol" panose="05050102010706020507" pitchFamily="18" charset="2"/>
              <a:buChar char=""/>
            </a:pPr>
            <a:r>
              <a:rPr lang="en-IE" sz="2400" dirty="0"/>
              <a:t>Service is free, independent and confidential.</a:t>
            </a:r>
          </a:p>
          <a:p>
            <a:pPr marL="342900" indent="-342900">
              <a:lnSpc>
                <a:spcPts val="1800"/>
              </a:lnSpc>
              <a:spcBef>
                <a:spcPts val="1000"/>
              </a:spcBef>
              <a:buClr>
                <a:srgbClr val="CC0099"/>
              </a:buClr>
              <a:buSzPct val="112000"/>
              <a:buFont typeface="Symbol" panose="05050102010706020507" pitchFamily="18" charset="2"/>
              <a:buChar char=""/>
            </a:pPr>
            <a:endParaRPr lang="en-IE" sz="2400" dirty="0"/>
          </a:p>
          <a:p>
            <a:pPr marL="342900" indent="-342900">
              <a:lnSpc>
                <a:spcPts val="1800"/>
              </a:lnSpc>
              <a:spcBef>
                <a:spcPts val="1000"/>
              </a:spcBef>
              <a:buClr>
                <a:srgbClr val="CC0099"/>
              </a:buClr>
              <a:buSzPct val="112000"/>
              <a:buFont typeface="Symbol" panose="05050102010706020507" pitchFamily="18" charset="2"/>
              <a:buChar char=""/>
            </a:pPr>
            <a:r>
              <a:rPr lang="en-IE" sz="2400" dirty="0"/>
              <a:t>Funded by Department of Health.</a:t>
            </a:r>
          </a:p>
          <a:p>
            <a:pPr marL="342900" indent="-342900">
              <a:lnSpc>
                <a:spcPts val="1800"/>
              </a:lnSpc>
              <a:spcBef>
                <a:spcPts val="1000"/>
              </a:spcBef>
              <a:buClr>
                <a:srgbClr val="CC0099"/>
              </a:buClr>
              <a:buSzPct val="112000"/>
              <a:buFont typeface="Symbol" panose="05050102010706020507" pitchFamily="18" charset="2"/>
              <a:buChar char=""/>
            </a:pPr>
            <a:endParaRPr lang="en-IE" sz="2400" dirty="0"/>
          </a:p>
          <a:p>
            <a:pPr marL="342900" indent="-342900">
              <a:lnSpc>
                <a:spcPts val="1800"/>
              </a:lnSpc>
              <a:spcBef>
                <a:spcPts val="1000"/>
              </a:spcBef>
              <a:buClr>
                <a:srgbClr val="CC0099"/>
              </a:buClr>
              <a:buSzPct val="112000"/>
              <a:buFont typeface="Symbol" panose="05050102010706020507" pitchFamily="18" charset="2"/>
              <a:buChar char=""/>
            </a:pPr>
            <a:r>
              <a:rPr lang="en-IE" sz="2400" dirty="0"/>
              <a:t>Patientadvocacyservice.ie national line: 0818 293 003.</a:t>
            </a:r>
          </a:p>
          <a:p>
            <a:pPr lvl="0"/>
            <a:endParaRPr lang="en-IE" dirty="0"/>
          </a:p>
          <a:p>
            <a:pPr lvl="0"/>
            <a:endParaRPr lang="en-IE" dirty="0"/>
          </a:p>
          <a:p>
            <a:pPr lvl="0"/>
            <a:endParaRPr lang="en-IE" dirty="0"/>
          </a:p>
          <a:p>
            <a:pPr lvl="0"/>
            <a:endParaRPr lang="en-IE" dirty="0"/>
          </a:p>
        </p:txBody>
      </p:sp>
      <p:pic>
        <p:nvPicPr>
          <p:cNvPr id="8" name="Picture 7" descr="Logo Patient Advocacy Service" title="Logo">
            <a:extLst>
              <a:ext uri="{FF2B5EF4-FFF2-40B4-BE49-F238E27FC236}">
                <a16:creationId xmlns:a16="http://schemas.microsoft.com/office/drawing/2014/main" id="{2CD1E865-31F5-4CE2-92F7-2E97C78E13C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028" t="8425" r="6142" b="23988"/>
          <a:stretch/>
        </p:blipFill>
        <p:spPr>
          <a:xfrm>
            <a:off x="3590925" y="303574"/>
            <a:ext cx="3084195" cy="1236269"/>
          </a:xfrm>
          <a:prstGeom prst="rect">
            <a:avLst/>
          </a:prstGeom>
        </p:spPr>
      </p:pic>
      <p:sp>
        <p:nvSpPr>
          <p:cNvPr id="2" name="Title 1" hidden="1"/>
          <p:cNvSpPr>
            <a:spLocks noGrp="1"/>
          </p:cNvSpPr>
          <p:nvPr>
            <p:ph type="ctrTitle"/>
          </p:nvPr>
        </p:nvSpPr>
        <p:spPr/>
        <p:txBody>
          <a:bodyPr/>
          <a:lstStyle/>
          <a:p>
            <a:r>
              <a:rPr lang="en-IE" dirty="0" smtClean="0"/>
              <a:t>Patient Advocacy Service</a:t>
            </a:r>
            <a:endParaRPr lang="en-IE" dirty="0"/>
          </a:p>
        </p:txBody>
      </p:sp>
    </p:spTree>
    <p:extLst>
      <p:ext uri="{BB962C8B-B14F-4D97-AF65-F5344CB8AC3E}">
        <p14:creationId xmlns:p14="http://schemas.microsoft.com/office/powerpoint/2010/main" val="3689258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er Dublin - Dublin, Fingal and Wicklow&#10;Midlands Northeast Region - Cavan, Laois, Longford, Louth, Kildare, Meath, Monaghan, Offaly and Westmeath&#10;Western Region - Clare, Donegal, Galway, Leitrim, Limerick, Mayo, Roscommon and Sligo&#10;Southern Region - Carlow, Cork, Kerry, Kilkenny, Tipperary, Waterford and Wexford" title="Map of Ireland divided into four regions">
            <a:extLst>
              <a:ext uri="{FF2B5EF4-FFF2-40B4-BE49-F238E27FC236}">
                <a16:creationId xmlns:a16="http://schemas.microsoft.com/office/drawing/2014/main" id="{5605CA97-FB4E-4B3B-ACCD-9469EF2765B0}"/>
              </a:ext>
            </a:extLst>
          </p:cNvPr>
          <p:cNvPicPr>
            <a:picLocks noChangeAspect="1"/>
          </p:cNvPicPr>
          <p:nvPr/>
        </p:nvPicPr>
        <p:blipFill>
          <a:blip r:embed="rId2"/>
          <a:stretch>
            <a:fillRect/>
          </a:stretch>
        </p:blipFill>
        <p:spPr>
          <a:xfrm>
            <a:off x="1903260" y="382836"/>
            <a:ext cx="7088340" cy="4257533"/>
          </a:xfrm>
          <a:prstGeom prst="rect">
            <a:avLst/>
          </a:prstGeom>
        </p:spPr>
      </p:pic>
      <p:sp>
        <p:nvSpPr>
          <p:cNvPr id="2" name="Title 1" hidden="1"/>
          <p:cNvSpPr>
            <a:spLocks noGrp="1"/>
          </p:cNvSpPr>
          <p:nvPr>
            <p:ph type="title"/>
          </p:nvPr>
        </p:nvSpPr>
        <p:spPr/>
        <p:txBody>
          <a:bodyPr>
            <a:normAutofit fontScale="90000"/>
          </a:bodyPr>
          <a:lstStyle/>
          <a:p>
            <a:r>
              <a:rPr lang="en-IE" dirty="0" smtClean="0"/>
              <a:t>Map of Ireland with four regions</a:t>
            </a:r>
            <a:endParaRPr lang="en-IE" dirty="0"/>
          </a:p>
        </p:txBody>
      </p:sp>
    </p:spTree>
    <p:extLst>
      <p:ext uri="{BB962C8B-B14F-4D97-AF65-F5344CB8AC3E}">
        <p14:creationId xmlns:p14="http://schemas.microsoft.com/office/powerpoint/2010/main" val="418214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000125"/>
            <a:ext cx="9542583" cy="3952875"/>
          </a:xfrm>
        </p:spPr>
        <p:txBody>
          <a:bodyPr>
            <a:noAutofit/>
          </a:bodyPr>
          <a:lstStyle/>
          <a:p>
            <a:pPr marL="342900" lvl="0" indent="-342900" algn="l">
              <a:buClr>
                <a:srgbClr val="CC0099"/>
              </a:buClr>
              <a:buSzPct val="112000"/>
              <a:buFont typeface="Symbol" panose="05050102010706020507" pitchFamily="18" charset="2"/>
              <a:buChar char=""/>
            </a:pPr>
            <a:r>
              <a:rPr lang="en-IE" dirty="0"/>
              <a:t>People accused of serious crime - doubts re. capacity to understand proceedings.</a:t>
            </a:r>
          </a:p>
          <a:p>
            <a:pPr marL="342900" lvl="0" indent="-342900" algn="l">
              <a:buClr>
                <a:srgbClr val="CC0099"/>
              </a:buClr>
              <a:buSzPct val="112000"/>
              <a:buFont typeface="Symbol" panose="05050102010706020507" pitchFamily="18" charset="2"/>
              <a:buChar char=""/>
            </a:pPr>
            <a:r>
              <a:rPr lang="en-IE" dirty="0"/>
              <a:t>People with disabilities taken advantage of by others in the course of committing crimes.</a:t>
            </a:r>
          </a:p>
          <a:p>
            <a:pPr marL="342900" lvl="0" indent="-342900" algn="l">
              <a:buClr>
                <a:srgbClr val="CC0099"/>
              </a:buClr>
              <a:buSzPct val="112000"/>
              <a:buFont typeface="Symbol" panose="05050102010706020507" pitchFamily="18" charset="2"/>
              <a:buChar char=""/>
            </a:pPr>
            <a:r>
              <a:rPr lang="en-IE" dirty="0"/>
              <a:t>People who are not charged and are in community without supports.</a:t>
            </a:r>
          </a:p>
          <a:p>
            <a:pPr marL="342900" lvl="0" indent="-342900" algn="l">
              <a:buClr>
                <a:srgbClr val="CC0099"/>
              </a:buClr>
              <a:buSzPct val="112000"/>
              <a:buFont typeface="Symbol" panose="05050102010706020507" pitchFamily="18" charset="2"/>
              <a:buChar char=""/>
            </a:pPr>
            <a:r>
              <a:rPr lang="en-IE" dirty="0"/>
              <a:t>People being supporting on other matters where criminal charges are pending.</a:t>
            </a:r>
          </a:p>
          <a:p>
            <a:pPr marL="342900" lvl="0" indent="-342900" algn="l">
              <a:buClr>
                <a:srgbClr val="CC0099"/>
              </a:buClr>
              <a:buSzPct val="112000"/>
              <a:buFont typeface="Symbol" panose="05050102010706020507" pitchFamily="18" charset="2"/>
              <a:buChar char=""/>
            </a:pPr>
            <a:r>
              <a:rPr lang="en-IE" dirty="0"/>
              <a:t>Referrals from probation service of people leaving prison or with probation orders.  </a:t>
            </a:r>
          </a:p>
          <a:p>
            <a:pPr marL="342900" lvl="0" indent="-342900" algn="l">
              <a:spcAft>
                <a:spcPts val="800"/>
              </a:spcAft>
              <a:buClr>
                <a:srgbClr val="CC0099"/>
              </a:buClr>
              <a:buSzPct val="112000"/>
              <a:buFont typeface="Symbol" panose="05050102010706020507" pitchFamily="18" charset="2"/>
              <a:buChar char=""/>
            </a:pPr>
            <a:r>
              <a:rPr lang="en-IE" dirty="0"/>
              <a:t>Support for victims of crime to take part in interviews, report crimes and receive appropriate supports.</a:t>
            </a:r>
          </a:p>
        </p:txBody>
      </p:sp>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i="0" dirty="0">
                <a:effectLst/>
                <a:latin typeface="Calibri" panose="020F0502020204030204" pitchFamily="34" charset="0"/>
              </a:rPr>
              <a:t>Types of Referrals</a:t>
            </a:r>
            <a:endParaRPr lang="en-IE" sz="4400" b="1" dirty="0"/>
          </a:p>
        </p:txBody>
      </p:sp>
    </p:spTree>
    <p:extLst>
      <p:ext uri="{BB962C8B-B14F-4D97-AF65-F5344CB8AC3E}">
        <p14:creationId xmlns:p14="http://schemas.microsoft.com/office/powerpoint/2010/main" val="3365803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2401-D0B2-481A-AB69-D5E5B452FD21}"/>
              </a:ext>
            </a:extLst>
          </p:cNvPr>
          <p:cNvSpPr>
            <a:spLocks noGrp="1"/>
          </p:cNvSpPr>
          <p:nvPr>
            <p:ph type="ctrTitle"/>
          </p:nvPr>
        </p:nvSpPr>
        <p:spPr>
          <a:xfrm>
            <a:off x="-123826" y="171450"/>
            <a:ext cx="9982201" cy="828675"/>
          </a:xfrm>
        </p:spPr>
        <p:txBody>
          <a:bodyPr>
            <a:noAutofit/>
          </a:bodyPr>
          <a:lstStyle/>
          <a:p>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0" i="0" dirty="0">
                <a:solidFill>
                  <a:srgbClr val="1F497D"/>
                </a:solidFill>
                <a:effectLst/>
                <a:latin typeface="Calibri" panose="020F0502020204030204" pitchFamily="34" charset="0"/>
              </a:rPr>
              <a:t/>
            </a:r>
            <a:br>
              <a:rPr lang="en-GB" sz="4400" b="0" i="0" dirty="0">
                <a:solidFill>
                  <a:srgbClr val="1F497D"/>
                </a:solidFill>
                <a:effectLst/>
                <a:latin typeface="Calibri" panose="020F0502020204030204" pitchFamily="34" charset="0"/>
              </a:rPr>
            </a:br>
            <a:r>
              <a:rPr lang="en-GB" sz="4400" b="1" dirty="0">
                <a:latin typeface="Calibri" panose="020F0502020204030204" pitchFamily="34" charset="0"/>
              </a:rPr>
              <a:t>Sources</a:t>
            </a:r>
            <a:r>
              <a:rPr lang="en-GB" sz="4400" b="1" i="0" dirty="0">
                <a:effectLst/>
                <a:latin typeface="Calibri" panose="020F0502020204030204" pitchFamily="34" charset="0"/>
              </a:rPr>
              <a:t> of Referrals</a:t>
            </a:r>
            <a:endParaRPr lang="en-IE" sz="4400" b="1" dirty="0"/>
          </a:p>
        </p:txBody>
      </p:sp>
      <p:sp>
        <p:nvSpPr>
          <p:cNvPr id="3" name="Subtitle 2">
            <a:extLst>
              <a:ext uri="{FF2B5EF4-FFF2-40B4-BE49-F238E27FC236}">
                <a16:creationId xmlns:a16="http://schemas.microsoft.com/office/drawing/2014/main" id="{09A05940-97DC-4FDF-A5B1-08C3E75789BE}"/>
              </a:ext>
            </a:extLst>
          </p:cNvPr>
          <p:cNvSpPr>
            <a:spLocks noGrp="1"/>
          </p:cNvSpPr>
          <p:nvPr>
            <p:ph type="subTitle" idx="1"/>
          </p:nvPr>
        </p:nvSpPr>
        <p:spPr>
          <a:xfrm>
            <a:off x="205153" y="1514475"/>
            <a:ext cx="9542583" cy="3549892"/>
          </a:xfrm>
        </p:spPr>
        <p:txBody>
          <a:bodyPr>
            <a:normAutofit/>
          </a:bodyPr>
          <a:lstStyle/>
          <a:p>
            <a:pPr marL="342900" indent="-342900" algn="l">
              <a:buClr>
                <a:srgbClr val="CC0099"/>
              </a:buClr>
              <a:buSzPct val="112000"/>
              <a:buFont typeface="Symbol" panose="05050102010706020507" pitchFamily="18" charset="2"/>
              <a:buChar char=""/>
            </a:pPr>
            <a:r>
              <a:rPr lang="en-IE" dirty="0"/>
              <a:t>HSE and HSE funded Disability Services</a:t>
            </a:r>
          </a:p>
          <a:p>
            <a:pPr marL="342900" indent="-342900" algn="l">
              <a:buClr>
                <a:srgbClr val="CC0099"/>
              </a:buClr>
              <a:buSzPct val="112000"/>
              <a:buFont typeface="Symbol" panose="05050102010706020507" pitchFamily="18" charset="2"/>
              <a:buChar char=""/>
            </a:pPr>
            <a:r>
              <a:rPr lang="en-IE" dirty="0"/>
              <a:t>Probation Service</a:t>
            </a:r>
          </a:p>
          <a:p>
            <a:pPr marL="342900" indent="-342900" algn="l">
              <a:buClr>
                <a:srgbClr val="CC0099"/>
              </a:buClr>
              <a:buSzPct val="112000"/>
              <a:buFont typeface="Symbol" panose="05050102010706020507" pitchFamily="18" charset="2"/>
              <a:buChar char=""/>
            </a:pPr>
            <a:r>
              <a:rPr lang="en-IE" dirty="0"/>
              <a:t>Irish Prison Service Social workers and psychologists</a:t>
            </a:r>
          </a:p>
          <a:p>
            <a:pPr marL="342900" indent="-342900" algn="l">
              <a:buClr>
                <a:srgbClr val="CC0099"/>
              </a:buClr>
              <a:buSzPct val="112000"/>
              <a:buFont typeface="Symbol" panose="05050102010706020507" pitchFamily="18" charset="2"/>
              <a:buChar char=""/>
            </a:pPr>
            <a:r>
              <a:rPr lang="en-IE" dirty="0"/>
              <a:t>Solicitors</a:t>
            </a:r>
          </a:p>
          <a:p>
            <a:pPr marL="342900" indent="-342900" algn="l">
              <a:buClr>
                <a:srgbClr val="CC0099"/>
              </a:buClr>
              <a:buSzPct val="112000"/>
              <a:buFont typeface="Symbol" panose="05050102010706020507" pitchFamily="18" charset="2"/>
              <a:buChar char=""/>
            </a:pPr>
            <a:r>
              <a:rPr lang="en-IE" dirty="0"/>
              <a:t>Medical professionals</a:t>
            </a:r>
          </a:p>
          <a:p>
            <a:pPr marL="342900" indent="-342900" algn="l">
              <a:buClr>
                <a:srgbClr val="CC0099"/>
              </a:buClr>
              <a:buSzPct val="112000"/>
              <a:buFont typeface="Symbol" panose="05050102010706020507" pitchFamily="18" charset="2"/>
              <a:buChar char=""/>
            </a:pPr>
            <a:r>
              <a:rPr lang="en-IE" dirty="0"/>
              <a:t>Family members</a:t>
            </a:r>
          </a:p>
          <a:p>
            <a:pPr marL="342900" indent="-342900" algn="l">
              <a:spcAft>
                <a:spcPts val="800"/>
              </a:spcAft>
              <a:buClr>
                <a:srgbClr val="CC0099"/>
              </a:buClr>
              <a:buSzPct val="112000"/>
              <a:buFont typeface="Symbol" panose="05050102010706020507" pitchFamily="18" charset="2"/>
              <a:buChar char=""/>
            </a:pPr>
            <a:r>
              <a:rPr lang="en-IE" dirty="0"/>
              <a:t> Self Referrals</a:t>
            </a:r>
          </a:p>
          <a:p>
            <a:pPr algn="l"/>
            <a:endParaRPr lang="en-IE" dirty="0"/>
          </a:p>
        </p:txBody>
      </p:sp>
    </p:spTree>
    <p:extLst>
      <p:ext uri="{BB962C8B-B14F-4D97-AF65-F5344CB8AC3E}">
        <p14:creationId xmlns:p14="http://schemas.microsoft.com/office/powerpoint/2010/main" val="891462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1407</Words>
  <Application>Microsoft Office PowerPoint</Application>
  <PresentationFormat>Widescreen</PresentationFormat>
  <Paragraphs>100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Office Theme</vt:lpstr>
      <vt:lpstr>NDA Annual Conference  Facilitating the effective and equal participation of persons with disabilities in the Irish justice system (Article 13 UNCRPD)</vt:lpstr>
      <vt:lpstr>  Advocating for People with Disabilities  in the Criminal Justice Context</vt:lpstr>
      <vt:lpstr>Vision Statement</vt:lpstr>
      <vt:lpstr>Mission statement</vt:lpstr>
      <vt:lpstr>  About NAS</vt:lpstr>
      <vt:lpstr>Patient Advocacy Service</vt:lpstr>
      <vt:lpstr>Map of Ireland with four regions</vt:lpstr>
      <vt:lpstr>  Types of Referrals</vt:lpstr>
      <vt:lpstr>  Sources of Referrals</vt:lpstr>
      <vt:lpstr>  Types of Advocacy Support</vt:lpstr>
      <vt:lpstr>  Issues for Consideration</vt:lpstr>
      <vt:lpstr>Supporting People Accused   of Crimes</vt:lpstr>
      <vt:lpstr> Case Study: Tony</vt:lpstr>
      <vt:lpstr> Case Study: Yvette</vt:lpstr>
      <vt:lpstr> Case Study: Michael</vt:lpstr>
      <vt:lpstr> Case Study: Breda</vt:lpstr>
      <vt:lpstr>Supporting Alleged Victims   of Crimes</vt:lpstr>
      <vt:lpstr> Case Study: Billy</vt:lpstr>
      <vt:lpstr> Case Study: Joe </vt:lpstr>
      <vt:lpstr>Life After Prison</vt:lpstr>
      <vt:lpstr> Case Study: Patrick</vt:lpstr>
      <vt:lpstr>Complexity of Work</vt:lpstr>
      <vt:lpstr> Case Study: Niamh </vt:lpstr>
      <vt:lpstr> 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Jacinta G. Byrne</cp:lastModifiedBy>
  <cp:revision>20</cp:revision>
  <dcterms:created xsi:type="dcterms:W3CDTF">2020-08-14T07:58:57Z</dcterms:created>
  <dcterms:modified xsi:type="dcterms:W3CDTF">2020-10-19T14:50:03Z</dcterms:modified>
</cp:coreProperties>
</file>